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8" r:id="rId4"/>
    <p:sldMasterId id="214748368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Lst>
  <p:sldSz cy="5143500" cx="9144000"/>
  <p:notesSz cx="6858000" cy="9144000"/>
  <p:embeddedFontLst>
    <p:embeddedFont>
      <p:font typeface="Roboto"/>
      <p:regular r:id="rId37"/>
      <p:bold r:id="rId38"/>
      <p:italic r:id="rId39"/>
      <p:boldItalic r:id="rId40"/>
    </p:embeddedFont>
    <p:embeddedFont>
      <p:font typeface="K2D"/>
      <p:regular r:id="rId41"/>
      <p:bold r:id="rId42"/>
      <p:italic r:id="rId43"/>
      <p:boldItalic r:id="rId44"/>
    </p:embeddedFont>
    <p:embeddedFont>
      <p:font typeface="Readex Pro Medium"/>
      <p:regular r:id="rId45"/>
      <p:bold r:id="rId46"/>
    </p:embeddedFont>
    <p:embeddedFont>
      <p:font typeface="Readex Pro"/>
      <p:regular r:id="rId47"/>
      <p:bold r:id="rId48"/>
    </p:embeddedFont>
    <p:embeddedFont>
      <p:font typeface="Barlow"/>
      <p:regular r:id="rId49"/>
      <p:bold r:id="rId50"/>
      <p:italic r:id="rId51"/>
      <p:boldItalic r:id="rId5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boldItalic.fntdata"/><Relationship Id="rId42" Type="http://schemas.openxmlformats.org/officeDocument/2006/relationships/font" Target="fonts/K2D-bold.fntdata"/><Relationship Id="rId41" Type="http://schemas.openxmlformats.org/officeDocument/2006/relationships/font" Target="fonts/K2D-regular.fntdata"/><Relationship Id="rId44" Type="http://schemas.openxmlformats.org/officeDocument/2006/relationships/font" Target="fonts/K2D-boldItalic.fntdata"/><Relationship Id="rId43" Type="http://schemas.openxmlformats.org/officeDocument/2006/relationships/font" Target="fonts/K2D-italic.fntdata"/><Relationship Id="rId46" Type="http://schemas.openxmlformats.org/officeDocument/2006/relationships/font" Target="fonts/ReadexProMedium-bold.fntdata"/><Relationship Id="rId45" Type="http://schemas.openxmlformats.org/officeDocument/2006/relationships/font" Target="fonts/ReadexProMedium-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font" Target="fonts/ReadexPro-bold.fntdata"/><Relationship Id="rId47" Type="http://schemas.openxmlformats.org/officeDocument/2006/relationships/font" Target="fonts/ReadexPro-regular.fntdata"/><Relationship Id="rId49" Type="http://schemas.openxmlformats.org/officeDocument/2006/relationships/font" Target="fonts/Barlow-regular.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font" Target="fonts/Roboto-regular.fntdata"/><Relationship Id="rId36" Type="http://schemas.openxmlformats.org/officeDocument/2006/relationships/slide" Target="slides/slide30.xml"/><Relationship Id="rId39" Type="http://schemas.openxmlformats.org/officeDocument/2006/relationships/font" Target="fonts/Roboto-italic.fntdata"/><Relationship Id="rId38" Type="http://schemas.openxmlformats.org/officeDocument/2006/relationships/font" Target="fonts/Roboto-bold.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Barlow-italic.fntdata"/><Relationship Id="rId50" Type="http://schemas.openxmlformats.org/officeDocument/2006/relationships/font" Target="fonts/Barlow-bold.fntdata"/><Relationship Id="rId52" Type="http://schemas.openxmlformats.org/officeDocument/2006/relationships/font" Target="fonts/Barlow-boldItalic.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8" name="Shape 568"/>
        <p:cNvGrpSpPr/>
        <p:nvPr/>
      </p:nvGrpSpPr>
      <p:grpSpPr>
        <a:xfrm>
          <a:off x="0" y="0"/>
          <a:ext cx="0" cy="0"/>
          <a:chOff x="0" y="0"/>
          <a:chExt cx="0" cy="0"/>
        </a:xfrm>
      </p:grpSpPr>
      <p:sp>
        <p:nvSpPr>
          <p:cNvPr id="569" name="Google Shape;569;g36e71e1f597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0" name="Google Shape;570;g36e71e1f597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Đây là một ứng dụng nhỏ mô phỏng cách máy tính chơi cờ vua </a:t>
            </a:r>
            <a:r>
              <a:rPr lang="en">
                <a:solidFill>
                  <a:schemeClr val="dk1"/>
                </a:solidFill>
              </a:rPr>
              <a:t> bằng cách áp dụng các </a:t>
            </a:r>
            <a:r>
              <a:rPr b="1" lang="en">
                <a:solidFill>
                  <a:schemeClr val="dk1"/>
                </a:solidFill>
              </a:rPr>
              <a:t>thuật toán tìm kiếm trong không gian trạng thái</a:t>
            </a:r>
            <a:r>
              <a:rPr lang="en">
                <a:solidFill>
                  <a:schemeClr val="dk1"/>
                </a:solidFill>
              </a:rPr>
              <a:t>.</a:t>
            </a:r>
            <a:endParaRPr>
              <a:solidFill>
                <a:schemeClr val="dk1"/>
              </a:solidFill>
            </a:endParaRPr>
          </a:p>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4" name="Shape 624"/>
        <p:cNvGrpSpPr/>
        <p:nvPr/>
      </p:nvGrpSpPr>
      <p:grpSpPr>
        <a:xfrm>
          <a:off x="0" y="0"/>
          <a:ext cx="0" cy="0"/>
          <a:chOff x="0" y="0"/>
          <a:chExt cx="0" cy="0"/>
        </a:xfrm>
      </p:grpSpPr>
      <p:sp>
        <p:nvSpPr>
          <p:cNvPr id="625" name="Google Shape;625;g39d314fbd2a_2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6" name="Google Shape;626;g39d314fbd2a_2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5" name="Shape 655"/>
        <p:cNvGrpSpPr/>
        <p:nvPr/>
      </p:nvGrpSpPr>
      <p:grpSpPr>
        <a:xfrm>
          <a:off x="0" y="0"/>
          <a:ext cx="0" cy="0"/>
          <a:chOff x="0" y="0"/>
          <a:chExt cx="0" cy="0"/>
        </a:xfrm>
      </p:grpSpPr>
      <p:sp>
        <p:nvSpPr>
          <p:cNvPr id="656" name="Google Shape;656;g39d314fbd2a_2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7" name="Google Shape;657;g39d314fbd2a_2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6" name="Shape 686"/>
        <p:cNvGrpSpPr/>
        <p:nvPr/>
      </p:nvGrpSpPr>
      <p:grpSpPr>
        <a:xfrm>
          <a:off x="0" y="0"/>
          <a:ext cx="0" cy="0"/>
          <a:chOff x="0" y="0"/>
          <a:chExt cx="0" cy="0"/>
        </a:xfrm>
      </p:grpSpPr>
      <p:sp>
        <p:nvSpPr>
          <p:cNvPr id="687" name="Google Shape;687;g36fa4662226_3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8" name="Google Shape;688;g36fa4662226_3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2" name="Shape 692"/>
        <p:cNvGrpSpPr/>
        <p:nvPr/>
      </p:nvGrpSpPr>
      <p:grpSpPr>
        <a:xfrm>
          <a:off x="0" y="0"/>
          <a:ext cx="0" cy="0"/>
          <a:chOff x="0" y="0"/>
          <a:chExt cx="0" cy="0"/>
        </a:xfrm>
      </p:grpSpPr>
      <p:sp>
        <p:nvSpPr>
          <p:cNvPr id="693" name="Google Shape;693;g39e3425d7e0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4" name="Google Shape;694;g39e3425d7e0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Sau khi đã nắm được ý tưởng cốt lõi của dự án thì việc đầu tiên cần phải xây dựng được một game cơ bản trước đã, mình sẽ nâng cấp agent từ từ</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Việc đầu tiên thì hãy implement thử trước một dummy agent bằng cách là chơi ngẫu nhiên.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Ở thời điểm hiện tại, ta đã có con ai chơi được hết trận, nhưng vẫn còn rất tệ</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9" name="Shape 699"/>
        <p:cNvGrpSpPr/>
        <p:nvPr/>
      </p:nvGrpSpPr>
      <p:grpSpPr>
        <a:xfrm>
          <a:off x="0" y="0"/>
          <a:ext cx="0" cy="0"/>
          <a:chOff x="0" y="0"/>
          <a:chExt cx="0" cy="0"/>
        </a:xfrm>
      </p:grpSpPr>
      <p:sp>
        <p:nvSpPr>
          <p:cNvPr id="700" name="Google Shape;700;g36fa4662226_3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1" name="Google Shape;701;g36fa4662226_3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Trong một trò chơi như cờ vua thì làm sao để agent biết được như thế nào là tốt?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Câu hỏi đặt ra là, cách đơn giản nhất để agent biết được thế cờ nào là tốt?</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5" name="Shape 705"/>
        <p:cNvGrpSpPr/>
        <p:nvPr/>
      </p:nvGrpSpPr>
      <p:grpSpPr>
        <a:xfrm>
          <a:off x="0" y="0"/>
          <a:ext cx="0" cy="0"/>
          <a:chOff x="0" y="0"/>
          <a:chExt cx="0" cy="0"/>
        </a:xfrm>
      </p:grpSpPr>
      <p:sp>
        <p:nvSpPr>
          <p:cNvPr id="706" name="Google Shape;706;g39e3425d7e0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7" name="Google Shape;707;g39e3425d7e0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Chúng ta sẽ dựa vào giá trị vật chất của các con cờ còn lại trên bàn cờ.</a:t>
            </a:r>
            <a:endParaRPr/>
          </a:p>
          <a:p>
            <a:pPr indent="457200" lvl="0" marL="0" rtl="0" algn="l">
              <a:spcBef>
                <a:spcPts val="0"/>
              </a:spcBef>
              <a:spcAft>
                <a:spcPts val="0"/>
              </a:spcAft>
              <a:buNone/>
            </a:pPr>
            <a:r>
              <a:rPr lang="en"/>
              <a:t>Vua là cao nhất, ngụ ý rằng mất vua là thua luôn.</a:t>
            </a:r>
            <a:endParaRPr/>
          </a:p>
          <a:p>
            <a:pPr indent="0" lvl="0" marL="0" rtl="0" algn="l">
              <a:spcBef>
                <a:spcPts val="0"/>
              </a:spcBef>
              <a:spcAft>
                <a:spcPts val="0"/>
              </a:spcAft>
              <a:buNone/>
            </a:pPr>
            <a:r>
              <a:rPr lang="en"/>
              <a:t>Trả về dương nếu đang hơn điểm, âm nếu thua điểm</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ai sẽ thử đi từng nước một, và tính toán xem sau nước đi đó, điểm số là bao nhiêu để đưa ra quyết định</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2" name="Shape 712"/>
        <p:cNvGrpSpPr/>
        <p:nvPr/>
      </p:nvGrpSpPr>
      <p:grpSpPr>
        <a:xfrm>
          <a:off x="0" y="0"/>
          <a:ext cx="0" cy="0"/>
          <a:chOff x="0" y="0"/>
          <a:chExt cx="0" cy="0"/>
        </a:xfrm>
      </p:grpSpPr>
      <p:sp>
        <p:nvSpPr>
          <p:cNvPr id="713" name="Google Shape;713;g36fa4662226_3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4" name="Google Shape;714;g36fa4662226_3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Agent đã có mục tiêu và có khái niệm ăn quân.</a:t>
            </a:r>
            <a:endParaRPr/>
          </a:p>
          <a:p>
            <a:pPr indent="0" lvl="0" marL="0" rtl="0" algn="l">
              <a:spcBef>
                <a:spcPts val="0"/>
              </a:spcBef>
              <a:spcAft>
                <a:spcPts val="0"/>
              </a:spcAft>
              <a:buNone/>
            </a:pPr>
            <a:r>
              <a:rPr lang="en"/>
              <a:t>	Ít nhất là nó biết phải làm gì để có lợi về mặt điểm số</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Nhưng nó vẫn còn ngây thơ, chỉ có thể nhìn vào cái lợi ngay trước mắt, nó có thể rơi vào trường hợp ăn tốt mà mất hậu</a:t>
            </a:r>
            <a:endParaRPr/>
          </a:p>
          <a:p>
            <a:pPr indent="0" lvl="0" marL="0" rtl="0" algn="l">
              <a:spcBef>
                <a:spcPts val="0"/>
              </a:spcBef>
              <a:spcAft>
                <a:spcPts val="0"/>
              </a:spcAft>
              <a:buNone/>
            </a:pPr>
            <a:r>
              <a:rPr lang="en"/>
              <a:t>Điều cần làm tiếp theo là làm sao để agent nhìn xa hơn được nữa</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9" name="Shape 719"/>
        <p:cNvGrpSpPr/>
        <p:nvPr/>
      </p:nvGrpSpPr>
      <p:grpSpPr>
        <a:xfrm>
          <a:off x="0" y="0"/>
          <a:ext cx="0" cy="0"/>
          <a:chOff x="0" y="0"/>
          <a:chExt cx="0" cy="0"/>
        </a:xfrm>
      </p:grpSpPr>
      <p:sp>
        <p:nvSpPr>
          <p:cNvPr id="720" name="Google Shape;720;g39e3425d7e0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1" name="Google Shape;721;g39e3425d7e0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Đây chính là lúc mà minimax xuất hiện</a:t>
            </a:r>
            <a:endParaRPr/>
          </a:p>
          <a:p>
            <a:pPr indent="0" lvl="0" marL="0" rtl="0" algn="l">
              <a:spcBef>
                <a:spcPts val="0"/>
              </a:spcBef>
              <a:spcAft>
                <a:spcPts val="0"/>
              </a:spcAft>
              <a:buNone/>
            </a:pPr>
            <a:r>
              <a:rPr lang="en"/>
              <a:t>Sử dụng minimax nhìn trước n nước đi (ở ví dụ này là 2) chọn trạng thái bàn cờ có ước lượng cao nhất</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5" name="Shape 725"/>
        <p:cNvGrpSpPr/>
        <p:nvPr/>
      </p:nvGrpSpPr>
      <p:grpSpPr>
        <a:xfrm>
          <a:off x="0" y="0"/>
          <a:ext cx="0" cy="0"/>
          <a:chOff x="0" y="0"/>
          <a:chExt cx="0" cy="0"/>
        </a:xfrm>
      </p:grpSpPr>
      <p:sp>
        <p:nvSpPr>
          <p:cNvPr id="726" name="Google Shape;726;g36fa4662226_3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7" name="Google Shape;727;g36fa4662226_3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AI không còn thiển cận nữa, </a:t>
            </a:r>
            <a:endParaRPr/>
          </a:p>
          <a:p>
            <a:pPr indent="0" lvl="0" marL="0" rtl="0" algn="l">
              <a:spcBef>
                <a:spcPts val="0"/>
              </a:spcBef>
              <a:spcAft>
                <a:spcPts val="0"/>
              </a:spcAft>
              <a:buNone/>
            </a:pPr>
            <a:r>
              <a:rPr lang="en"/>
              <a:t>Sử dụng minimax nhìn trước n nước đi (ở ví dụ này là 2) chọn trạng thái bàn cờ có ước lượng cao nhất. Nhưng mà lại có 1 vấn đề mới, để AI chơi thực sự tốt, thì độ sâu phải lớn,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2" name="Shape 732"/>
        <p:cNvGrpSpPr/>
        <p:nvPr/>
      </p:nvGrpSpPr>
      <p:grpSpPr>
        <a:xfrm>
          <a:off x="0" y="0"/>
          <a:ext cx="0" cy="0"/>
          <a:chOff x="0" y="0"/>
          <a:chExt cx="0" cy="0"/>
        </a:xfrm>
      </p:grpSpPr>
      <p:sp>
        <p:nvSpPr>
          <p:cNvPr id="733" name="Google Shape;733;g39e751b0d6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4" name="Google Shape;734;g39e751b0d6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Nhưng có 1 vấn đề với minimax là: … Và khối lượng tính toán này tăng lên theo cấp số nhân.</a:t>
            </a:r>
            <a:endParaRPr/>
          </a:p>
          <a:p>
            <a:pPr indent="0" lvl="0" marL="0" rtl="0" algn="l">
              <a:spcBef>
                <a:spcPts val="0"/>
              </a:spcBef>
              <a:spcAft>
                <a:spcPts val="0"/>
              </a:spcAft>
              <a:buNone/>
            </a:pPr>
            <a:r>
              <a:rPr lang="en"/>
              <a:t>Muốn thông minh hơn lại bị chậm đi</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5" name="Shape 575"/>
        <p:cNvGrpSpPr/>
        <p:nvPr/>
      </p:nvGrpSpPr>
      <p:grpSpPr>
        <a:xfrm>
          <a:off x="0" y="0"/>
          <a:ext cx="0" cy="0"/>
          <a:chOff x="0" y="0"/>
          <a:chExt cx="0" cy="0"/>
        </a:xfrm>
      </p:grpSpPr>
      <p:sp>
        <p:nvSpPr>
          <p:cNvPr id="576" name="Google Shape;576;g36e71e1f597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7" name="Google Shape;577;g36e71e1f597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838200" marR="381000" rtl="0" algn="l">
              <a:lnSpc>
                <a:spcPct val="115000"/>
              </a:lnSpc>
              <a:spcBef>
                <a:spcPts val="1200"/>
              </a:spcBef>
              <a:spcAft>
                <a:spcPts val="0"/>
              </a:spcAft>
              <a:buClr>
                <a:schemeClr val="dk1"/>
              </a:buClr>
              <a:buSzPts val="1100"/>
              <a:buChar char="●"/>
            </a:pPr>
            <a:r>
              <a:rPr lang="en">
                <a:solidFill>
                  <a:schemeClr val="dk1"/>
                </a:solidFill>
              </a:rPr>
              <a:t>Thứ nhất là </a:t>
            </a:r>
            <a:r>
              <a:rPr b="1" lang="en">
                <a:solidFill>
                  <a:schemeClr val="dk1"/>
                </a:solidFill>
              </a:rPr>
              <a:t>Minimax</a:t>
            </a:r>
            <a:r>
              <a:rPr lang="en">
                <a:solidFill>
                  <a:schemeClr val="dk1"/>
                </a:solidFill>
              </a:rPr>
              <a:t> – nền tảng để máy tính lựa chọn nước đi tối ưu.</a:t>
            </a:r>
            <a:br>
              <a:rPr lang="en">
                <a:solidFill>
                  <a:schemeClr val="dk1"/>
                </a:solidFill>
              </a:rPr>
            </a:br>
            <a:endParaRPr>
              <a:solidFill>
                <a:schemeClr val="dk1"/>
              </a:solidFill>
            </a:endParaRPr>
          </a:p>
          <a:p>
            <a:pPr indent="-298450" lvl="0" marL="838200" marR="381000" rtl="0" algn="l">
              <a:lnSpc>
                <a:spcPct val="115000"/>
              </a:lnSpc>
              <a:spcBef>
                <a:spcPts val="0"/>
              </a:spcBef>
              <a:spcAft>
                <a:spcPts val="0"/>
              </a:spcAft>
              <a:buClr>
                <a:schemeClr val="dk1"/>
              </a:buClr>
              <a:buSzPts val="1100"/>
              <a:buChar char="●"/>
            </a:pPr>
            <a:r>
              <a:rPr lang="en">
                <a:solidFill>
                  <a:schemeClr val="dk1"/>
                </a:solidFill>
              </a:rPr>
              <a:t>Thứ hai là </a:t>
            </a:r>
            <a:r>
              <a:rPr b="1" lang="en">
                <a:solidFill>
                  <a:schemeClr val="dk1"/>
                </a:solidFill>
              </a:rPr>
              <a:t>Cắt tỉa Alpha–Beta</a:t>
            </a:r>
            <a:r>
              <a:rPr lang="en">
                <a:solidFill>
                  <a:schemeClr val="dk1"/>
                </a:solidFill>
              </a:rPr>
              <a:t> – giúp tối ưu tốc độ và giảm số lượng nút phải xét.</a:t>
            </a:r>
            <a:br>
              <a:rPr lang="en">
                <a:solidFill>
                  <a:schemeClr val="dk1"/>
                </a:solidFill>
              </a:rPr>
            </a:br>
            <a:endParaRPr>
              <a:solidFill>
                <a:schemeClr val="dk1"/>
              </a:solidFill>
            </a:endParaRPr>
          </a:p>
          <a:p>
            <a:pPr indent="-298450" lvl="0" marL="838200" marR="381000" rtl="0" algn="l">
              <a:lnSpc>
                <a:spcPct val="115000"/>
              </a:lnSpc>
              <a:spcBef>
                <a:spcPts val="0"/>
              </a:spcBef>
              <a:spcAft>
                <a:spcPts val="0"/>
              </a:spcAft>
              <a:buClr>
                <a:schemeClr val="dk1"/>
              </a:buClr>
              <a:buSzPts val="1100"/>
              <a:buChar char="●"/>
            </a:pPr>
            <a:r>
              <a:rPr lang="en">
                <a:solidFill>
                  <a:schemeClr val="dk1"/>
                </a:solidFill>
              </a:rPr>
              <a:t>Và cuối cùng là </a:t>
            </a:r>
            <a:r>
              <a:rPr b="1" lang="en">
                <a:solidFill>
                  <a:schemeClr val="dk1"/>
                </a:solidFill>
              </a:rPr>
              <a:t>Simple Chess AI</a:t>
            </a:r>
            <a:r>
              <a:rPr lang="en">
                <a:solidFill>
                  <a:schemeClr val="dk1"/>
                </a:solidFill>
              </a:rPr>
              <a:t> – phần demo ứng dụng hai thuật toán trên vào trò chơi cờ vua.”</a:t>
            </a:r>
            <a:br>
              <a:rPr lang="en">
                <a:solidFill>
                  <a:schemeClr val="dk1"/>
                </a:solidFill>
              </a:rPr>
            </a:br>
            <a:endParaRPr>
              <a:solidFill>
                <a:schemeClr val="dk1"/>
              </a:solidFill>
            </a:endParaRPr>
          </a:p>
          <a:p>
            <a:pPr indent="0" lvl="0" marL="0" rtl="0" algn="l">
              <a:spcBef>
                <a:spcPts val="1200"/>
              </a:spcBef>
              <a:spcAft>
                <a:spcPts val="0"/>
              </a:spcAft>
              <a:buNone/>
            </a:pPr>
            <a:r>
              <a:t/>
            </a:r>
            <a:endParaRPr sz="1150">
              <a:solidFill>
                <a:srgbClr val="081B3A"/>
              </a:solidFill>
              <a:highlight>
                <a:srgbClr val="E5F1FF"/>
              </a:highlight>
              <a:latin typeface="Roboto"/>
              <a:ea typeface="Roboto"/>
              <a:cs typeface="Roboto"/>
              <a:sym typeface="Roboto"/>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9" name="Shape 739"/>
        <p:cNvGrpSpPr/>
        <p:nvPr/>
      </p:nvGrpSpPr>
      <p:grpSpPr>
        <a:xfrm>
          <a:off x="0" y="0"/>
          <a:ext cx="0" cy="0"/>
          <a:chOff x="0" y="0"/>
          <a:chExt cx="0" cy="0"/>
        </a:xfrm>
      </p:grpSpPr>
      <p:sp>
        <p:nvSpPr>
          <p:cNvPr id="740" name="Google Shape;740;g39e3425d7e0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1" name="Google Shape;741;g39e3425d7e0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Đây chính là lúc kĩ thuật tối ưu cắt tỉa alpha-beta được tận dụng</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5" name="Shape 745"/>
        <p:cNvGrpSpPr/>
        <p:nvPr/>
      </p:nvGrpSpPr>
      <p:grpSpPr>
        <a:xfrm>
          <a:off x="0" y="0"/>
          <a:ext cx="0" cy="0"/>
          <a:chOff x="0" y="0"/>
          <a:chExt cx="0" cy="0"/>
        </a:xfrm>
      </p:grpSpPr>
      <p:sp>
        <p:nvSpPr>
          <p:cNvPr id="746" name="Google Shape;746;g36fa4662226_3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7" name="Google Shape;747;g36fa4662226_3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Giảm ~10 lần. Chúng ta vẫn có thể làm cho agent thông minh hơn chút nữa</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2" name="Shape 752"/>
        <p:cNvGrpSpPr/>
        <p:nvPr/>
      </p:nvGrpSpPr>
      <p:grpSpPr>
        <a:xfrm>
          <a:off x="0" y="0"/>
          <a:ext cx="0" cy="0"/>
          <a:chOff x="0" y="0"/>
          <a:chExt cx="0" cy="0"/>
        </a:xfrm>
      </p:grpSpPr>
      <p:sp>
        <p:nvSpPr>
          <p:cNvPr id="753" name="Google Shape;753;g39e3425d7e0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4" name="Google Shape;754;g39e3425d7e0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Chỉ đếm điểm quân cờ thôi là vẫn chưa đủ, vị trí của quân cũng góp phần không nhỏ vào trạng thái của bàn cờ.</a:t>
            </a:r>
            <a:endParaRPr/>
          </a:p>
          <a:p>
            <a:pPr indent="0" lvl="0" marL="0" rtl="0" algn="l">
              <a:spcBef>
                <a:spcPts val="0"/>
              </a:spcBef>
              <a:spcAft>
                <a:spcPts val="0"/>
              </a:spcAft>
              <a:buNone/>
            </a:pPr>
            <a:r>
              <a:rPr lang="en"/>
              <a:t>For example, a knight on the center of the board is better (because it has more options and is thus more active) than a knight on the edge of the board.</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8" name="Shape 758"/>
        <p:cNvGrpSpPr/>
        <p:nvPr/>
      </p:nvGrpSpPr>
      <p:grpSpPr>
        <a:xfrm>
          <a:off x="0" y="0"/>
          <a:ext cx="0" cy="0"/>
          <a:chOff x="0" y="0"/>
          <a:chExt cx="0" cy="0"/>
        </a:xfrm>
      </p:grpSpPr>
      <p:sp>
        <p:nvSpPr>
          <p:cNvPr id="759" name="Google Shape;759;g39e3425d7e0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0" name="Google Shape;760;g39e3425d7e0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4" name="Shape 764"/>
        <p:cNvGrpSpPr/>
        <p:nvPr/>
      </p:nvGrpSpPr>
      <p:grpSpPr>
        <a:xfrm>
          <a:off x="0" y="0"/>
          <a:ext cx="0" cy="0"/>
          <a:chOff x="0" y="0"/>
          <a:chExt cx="0" cy="0"/>
        </a:xfrm>
      </p:grpSpPr>
      <p:sp>
        <p:nvSpPr>
          <p:cNvPr id="765" name="Google Shape;765;g39e3425d7e0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6" name="Google Shape;766;g39e3425d7e0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Các điểm số này sẽ được cộng với điểm số cơ bản của quân cờ</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Bảng này đúc kết kinh nghiệm của các kiện tướng cờ vua hoặc qua phân tích thống kê từ hàng triệu ván cờ thực tế (checkprogramming.wiki)</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0" name="Shape 770"/>
        <p:cNvGrpSpPr/>
        <p:nvPr/>
      </p:nvGrpSpPr>
      <p:grpSpPr>
        <a:xfrm>
          <a:off x="0" y="0"/>
          <a:ext cx="0" cy="0"/>
          <a:chOff x="0" y="0"/>
          <a:chExt cx="0" cy="0"/>
        </a:xfrm>
      </p:grpSpPr>
      <p:sp>
        <p:nvSpPr>
          <p:cNvPr id="771" name="Google Shape;771;g36fa4662226_3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2" name="Google Shape;772;g36fa4662226_3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Không chỉ bắt quân một cách máy móc, Biết phát triển quân ra vị trí tốt, kiểm soát trung tâm</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7" name="Shape 777"/>
        <p:cNvGrpSpPr/>
        <p:nvPr/>
      </p:nvGrpSpPr>
      <p:grpSpPr>
        <a:xfrm>
          <a:off x="0" y="0"/>
          <a:ext cx="0" cy="0"/>
          <a:chOff x="0" y="0"/>
          <a:chExt cx="0" cy="0"/>
        </a:xfrm>
      </p:grpSpPr>
      <p:sp>
        <p:nvSpPr>
          <p:cNvPr id="778" name="Google Shape;778;g39e3425d7e0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9" name="Google Shape;779;g39e3425d7e0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Đúng như cái tên của nó: simple chess ai, nó được xây dựng dựa trên các thuật toán tương đối là dễ hiểu</a:t>
            </a:r>
            <a:endParaRPr/>
          </a:p>
          <a:p>
            <a:pPr indent="0" lvl="0" marL="0" rtl="0" algn="l">
              <a:spcBef>
                <a:spcPts val="0"/>
              </a:spcBef>
              <a:spcAft>
                <a:spcPts val="0"/>
              </a:spcAft>
              <a:buNone/>
            </a:pPr>
            <a:r>
              <a:rPr lang="en"/>
              <a:t>Agent chơi bằng thuật toán chắc chắn đưa ra quyết định tối ưu nhất, NHƯNG chỉ với tầm nhìn ngắn hạn. Nó không có khả năng nắm bắt được chiến thuật lâu dài</a:t>
            </a:r>
            <a:endParaRPr/>
          </a:p>
          <a:p>
            <a:pPr indent="-298450" lvl="0" marL="457200" rtl="0" algn="l">
              <a:spcBef>
                <a:spcPts val="0"/>
              </a:spcBef>
              <a:spcAft>
                <a:spcPts val="0"/>
              </a:spcAft>
              <a:buSzPts val="1100"/>
              <a:buChar char="-"/>
            </a:pPr>
            <a:r>
              <a:rPr lang="en"/>
              <a:t>Move ordering: Thay vì cho duyệt </a:t>
            </a:r>
            <a:r>
              <a:rPr lang="en">
                <a:solidFill>
                  <a:schemeClr val="dk1"/>
                </a:solidFill>
              </a:rPr>
              <a:t>theo thứ tự thì ta có thể </a:t>
            </a:r>
            <a:r>
              <a:rPr lang="en">
                <a:solidFill>
                  <a:schemeClr val="dk1"/>
                </a:solidFill>
              </a:rPr>
              <a:t>sắp xếp, lựa chọn nước đi tối ưu trước, </a:t>
            </a:r>
            <a:r>
              <a:rPr lang="en"/>
              <a:t>tối ưu cắt tỉa alpha-beta</a:t>
            </a:r>
            <a:endParaRPr/>
          </a:p>
          <a:p>
            <a:pPr indent="-298450" lvl="0" marL="457200" rtl="0" algn="l">
              <a:spcBef>
                <a:spcPts val="0"/>
              </a:spcBef>
              <a:spcAft>
                <a:spcPts val="0"/>
              </a:spcAft>
              <a:buSzPts val="1100"/>
              <a:buChar char="-"/>
            </a:pPr>
            <a:r>
              <a:rPr lang="en"/>
              <a:t>Tàn cuộc:</a:t>
            </a:r>
            <a:endParaRPr/>
          </a:p>
          <a:p>
            <a:pPr indent="-298450" lvl="1" marL="914400" rtl="0" algn="l">
              <a:spcBef>
                <a:spcPts val="0"/>
              </a:spcBef>
              <a:spcAft>
                <a:spcPts val="0"/>
              </a:spcAft>
              <a:buSzPts val="1100"/>
              <a:buChar char="-"/>
            </a:pPr>
            <a:r>
              <a:rPr lang="en"/>
              <a:t>Giá trị của Tốt tăng lên: tốt gần ô phong cấp có giá trị cao hơn nhiều so với giá trị cơ bản</a:t>
            </a:r>
            <a:endParaRPr/>
          </a:p>
          <a:p>
            <a:pPr indent="-298450" lvl="1" marL="914400" rtl="0" algn="l">
              <a:spcBef>
                <a:spcPts val="0"/>
              </a:spcBef>
              <a:spcAft>
                <a:spcPts val="0"/>
              </a:spcAft>
              <a:buSzPts val="1100"/>
              <a:buChar char="-"/>
            </a:pPr>
            <a:r>
              <a:rPr lang="en"/>
              <a:t>Vua quan trọng hơn: không ẩn nấp nữa mà trở thành quân cờ năng nổ hơn, đặc biệt trong việc hỗ trợ tốt phong cấp</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3" name="Shape 783"/>
        <p:cNvGrpSpPr/>
        <p:nvPr/>
      </p:nvGrpSpPr>
      <p:grpSpPr>
        <a:xfrm>
          <a:off x="0" y="0"/>
          <a:ext cx="0" cy="0"/>
          <a:chOff x="0" y="0"/>
          <a:chExt cx="0" cy="0"/>
        </a:xfrm>
      </p:grpSpPr>
      <p:sp>
        <p:nvSpPr>
          <p:cNvPr id="784" name="Google Shape;784;g39e3425d7e0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5" name="Google Shape;785;g39e3425d7e0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Hướng dẫn cách pull và chơi luôn</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9" name="Shape 789"/>
        <p:cNvGrpSpPr/>
        <p:nvPr/>
      </p:nvGrpSpPr>
      <p:grpSpPr>
        <a:xfrm>
          <a:off x="0" y="0"/>
          <a:ext cx="0" cy="0"/>
          <a:chOff x="0" y="0"/>
          <a:chExt cx="0" cy="0"/>
        </a:xfrm>
      </p:grpSpPr>
      <p:sp>
        <p:nvSpPr>
          <p:cNvPr id="790" name="Google Shape;790;g39e3425d7e0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1" name="Google Shape;791;g39e3425d7e0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Sau khi nhóm nghiên cứu và cũng code lại từ đầu thì nhóm có những đề xuất cải tiến như sau</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5" name="Shape 795"/>
        <p:cNvGrpSpPr/>
        <p:nvPr/>
      </p:nvGrpSpPr>
      <p:grpSpPr>
        <a:xfrm>
          <a:off x="0" y="0"/>
          <a:ext cx="0" cy="0"/>
          <a:chOff x="0" y="0"/>
          <a:chExt cx="0" cy="0"/>
        </a:xfrm>
      </p:grpSpPr>
      <p:sp>
        <p:nvSpPr>
          <p:cNvPr id="796" name="Google Shape;796;g36e71e1f597_2_5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g36e71e1f597_2_53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 name="Shape 581"/>
        <p:cNvGrpSpPr/>
        <p:nvPr/>
      </p:nvGrpSpPr>
      <p:grpSpPr>
        <a:xfrm>
          <a:off x="0" y="0"/>
          <a:ext cx="0" cy="0"/>
          <a:chOff x="0" y="0"/>
          <a:chExt cx="0" cy="0"/>
        </a:xfrm>
      </p:grpSpPr>
      <p:sp>
        <p:nvSpPr>
          <p:cNvPr id="582" name="Google Shape;582;g39d3cbdbc8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3" name="Google Shape;583;g39d3cbdbc8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Ở trò chơi hai người như cờ vua, máy sẽ phải dự đoán các nước đi tiếp theo của đối thủ.</a:t>
            </a:r>
            <a:endParaRPr/>
          </a:p>
          <a:p>
            <a:pPr indent="0" lvl="0" marL="0" rtl="0" algn="l">
              <a:spcBef>
                <a:spcPts val="0"/>
              </a:spcBef>
              <a:spcAft>
                <a:spcPts val="0"/>
              </a:spcAft>
              <a:buClr>
                <a:schemeClr val="dk1"/>
              </a:buClr>
              <a:buSzPts val="1100"/>
              <a:buFont typeface="Arial"/>
              <a:buNone/>
            </a:pPr>
            <a:r>
              <a:rPr lang="en"/>
              <a:t>Thuật toán Minimax giúp máy chọn nước đi tốt nhất trong tình huống xấu nhất –</a:t>
            </a:r>
            <a:endParaRPr/>
          </a:p>
          <a:p>
            <a:pPr indent="0" lvl="0" marL="0" rtl="0" algn="l">
              <a:spcBef>
                <a:spcPts val="0"/>
              </a:spcBef>
              <a:spcAft>
                <a:spcPts val="0"/>
              </a:spcAft>
              <a:buClr>
                <a:schemeClr val="dk1"/>
              </a:buClr>
              <a:buSzPts val="1100"/>
              <a:buFont typeface="Arial"/>
              <a:buNone/>
            </a:pPr>
            <a:r>
              <a:rPr lang="en"/>
              <a:t>tức là khi đối thủ cũng chơi rất giỏi và luôn tìm cách khiến máy thua.</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5" name="Shape 805"/>
        <p:cNvGrpSpPr/>
        <p:nvPr/>
      </p:nvGrpSpPr>
      <p:grpSpPr>
        <a:xfrm>
          <a:off x="0" y="0"/>
          <a:ext cx="0" cy="0"/>
          <a:chOff x="0" y="0"/>
          <a:chExt cx="0" cy="0"/>
        </a:xfrm>
      </p:grpSpPr>
      <p:sp>
        <p:nvSpPr>
          <p:cNvPr id="806" name="Google Shape;806;g36fa4662226_3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7" name="Google Shape;807;g36fa4662226_3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7" name="Shape 587"/>
        <p:cNvGrpSpPr/>
        <p:nvPr/>
      </p:nvGrpSpPr>
      <p:grpSpPr>
        <a:xfrm>
          <a:off x="0" y="0"/>
          <a:ext cx="0" cy="0"/>
          <a:chOff x="0" y="0"/>
          <a:chExt cx="0" cy="0"/>
        </a:xfrm>
      </p:grpSpPr>
      <p:sp>
        <p:nvSpPr>
          <p:cNvPr id="588" name="Google Shape;588;g39d3cbdbc80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9" name="Google Shape;589;g39d3cbdbc80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Giải thuật này hoạt động theo cấu trúc cây trạng thái</a:t>
            </a:r>
            <a:endParaRPr/>
          </a:p>
          <a:p>
            <a:pPr indent="0" lvl="0" marL="0" rtl="0" algn="l">
              <a:spcBef>
                <a:spcPts val="0"/>
              </a:spcBef>
              <a:spcAft>
                <a:spcPts val="0"/>
              </a:spcAft>
              <a:buClr>
                <a:schemeClr val="dk1"/>
              </a:buClr>
              <a:buSzPts val="1100"/>
              <a:buFont typeface="Arial"/>
              <a:buNone/>
            </a:pPr>
            <a:r>
              <a:rPr lang="en">
                <a:solidFill>
                  <a:schemeClr val="dk1"/>
                </a:solidFill>
              </a:rPr>
              <a:t>Ở mỗi nút MAX, ta chọn giá trị </a:t>
            </a:r>
            <a:r>
              <a:rPr b="1" lang="en">
                <a:solidFill>
                  <a:schemeClr val="dk1"/>
                </a:solidFill>
              </a:rPr>
              <a:t>lớn nhất</a:t>
            </a:r>
            <a:r>
              <a:rPr lang="en">
                <a:solidFill>
                  <a:schemeClr val="dk1"/>
                </a:solidFill>
              </a:rPr>
              <a:t> trong các nút con.</a:t>
            </a:r>
            <a:br>
              <a:rPr lang="en">
                <a:solidFill>
                  <a:schemeClr val="dk1"/>
                </a:solidFill>
              </a:rPr>
            </a:br>
            <a:endParaRPr>
              <a:solidFill>
                <a:schemeClr val="dk1"/>
              </a:solidFill>
            </a:endParaRPr>
          </a:p>
          <a:p>
            <a:pPr indent="0" lvl="0" marL="0" rtl="0" algn="l">
              <a:spcBef>
                <a:spcPts val="0"/>
              </a:spcBef>
              <a:spcAft>
                <a:spcPts val="0"/>
              </a:spcAft>
              <a:buNone/>
            </a:pPr>
            <a:r>
              <a:rPr lang="en">
                <a:solidFill>
                  <a:schemeClr val="dk1"/>
                </a:solidFill>
              </a:rPr>
              <a:t>Ở mỗi nút MIN, ta chọn giá trị </a:t>
            </a:r>
            <a:r>
              <a:rPr b="1" lang="en">
                <a:solidFill>
                  <a:schemeClr val="dk1"/>
                </a:solidFill>
              </a:rPr>
              <a:t>nhỏ nhất</a:t>
            </a:r>
            <a:r>
              <a:rPr lang="en">
                <a:solidFill>
                  <a:schemeClr val="dk1"/>
                </a:solidFill>
              </a:rPr>
              <a:t> trong các nút con.</a:t>
            </a:r>
            <a:endParaRPr/>
          </a:p>
          <a:p>
            <a:pPr indent="0" lvl="0" marL="0" rtl="0" algn="l">
              <a:spcBef>
                <a:spcPts val="0"/>
              </a:spcBef>
              <a:spcAft>
                <a:spcPts val="0"/>
              </a:spcAft>
              <a:buNone/>
            </a:pPr>
            <a:r>
              <a:rPr lang="en"/>
              <a:t>Cứ như vậy, giá trị được truyền ngược về gốc để quyết định nước đi tối ưu</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3" name="Shape 593"/>
        <p:cNvGrpSpPr/>
        <p:nvPr/>
      </p:nvGrpSpPr>
      <p:grpSpPr>
        <a:xfrm>
          <a:off x="0" y="0"/>
          <a:ext cx="0" cy="0"/>
          <a:chOff x="0" y="0"/>
          <a:chExt cx="0" cy="0"/>
        </a:xfrm>
      </p:grpSpPr>
      <p:sp>
        <p:nvSpPr>
          <p:cNvPr id="594" name="Google Shape;594;g39f805107fd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5" name="Google Shape;595;g39f805107fd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150">
                <a:solidFill>
                  <a:srgbClr val="081B3A"/>
                </a:solidFill>
                <a:highlight>
                  <a:srgbClr val="E5F1FF"/>
                </a:highlight>
                <a:latin typeface="Roboto"/>
                <a:ea typeface="Roboto"/>
                <a:cs typeface="Roboto"/>
                <a:sym typeface="Roboto"/>
              </a:rPr>
              <a:t>Tuy nhiên, trong thực tế, trò chơi như cờ vua hay cờ caro có số lượng trạng thái cực kỳ lớn.</a:t>
            </a:r>
            <a:endParaRPr sz="1150">
              <a:solidFill>
                <a:srgbClr val="081B3A"/>
              </a:solidFill>
              <a:highlight>
                <a:srgbClr val="E5F1FF"/>
              </a:highlight>
              <a:latin typeface="Roboto"/>
              <a:ea typeface="Roboto"/>
              <a:cs typeface="Roboto"/>
              <a:sym typeface="Roboto"/>
            </a:endParaRPr>
          </a:p>
          <a:p>
            <a:pPr indent="0" lvl="0" marL="0" rtl="0" algn="l">
              <a:spcBef>
                <a:spcPts val="0"/>
              </a:spcBef>
              <a:spcAft>
                <a:spcPts val="0"/>
              </a:spcAft>
              <a:buNone/>
            </a:pPr>
            <a:r>
              <a:rPr lang="en" sz="1150">
                <a:solidFill>
                  <a:srgbClr val="081B3A"/>
                </a:solidFill>
                <a:highlight>
                  <a:srgbClr val="E5F1FF"/>
                </a:highlight>
                <a:latin typeface="Roboto"/>
                <a:ea typeface="Roboto"/>
                <a:cs typeface="Roboto"/>
                <a:sym typeface="Roboto"/>
              </a:rPr>
              <a:t>Vì vậy, ta chỉ cho phép thuật toán tìm kiếm đến một độ sâu giới hạn. Tại độ sâu đó, AI không duyệt tiếp, mà sử dụng hàm đánh giá Heuristic để ước lượng mức độ tốt xấu của vị trí.Nói cách khác, AI không nhìn được hết cả ván cờ, nhưng có thể ‘đoán trước’ vài bước để ra quyết định hợp lý.</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 name="Shape 599"/>
        <p:cNvGrpSpPr/>
        <p:nvPr/>
      </p:nvGrpSpPr>
      <p:grpSpPr>
        <a:xfrm>
          <a:off x="0" y="0"/>
          <a:ext cx="0" cy="0"/>
          <a:chOff x="0" y="0"/>
          <a:chExt cx="0" cy="0"/>
        </a:xfrm>
      </p:grpSpPr>
      <p:sp>
        <p:nvSpPr>
          <p:cNvPr id="600" name="Google Shape;600;g39d314fbd2a_3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1" name="Google Shape;601;g39d314fbd2a_3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150">
                <a:solidFill>
                  <a:srgbClr val="081B3A"/>
                </a:solidFill>
                <a:highlight>
                  <a:srgbClr val="E5F1FF"/>
                </a:highlight>
                <a:latin typeface="Roboto"/>
                <a:ea typeface="Roboto"/>
                <a:cs typeface="Roboto"/>
                <a:sym typeface="Roboto"/>
              </a:rPr>
              <a:t>Ví dụ này giúp ta thấy rõ cách Minimax giúp máy ‘suy nghĩ’ tương tự con người khi chơi cờ.</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6" name="Shape 606"/>
        <p:cNvGrpSpPr/>
        <p:nvPr/>
      </p:nvGrpSpPr>
      <p:grpSpPr>
        <a:xfrm>
          <a:off x="0" y="0"/>
          <a:ext cx="0" cy="0"/>
          <a:chOff x="0" y="0"/>
          <a:chExt cx="0" cy="0"/>
        </a:xfrm>
      </p:grpSpPr>
      <p:sp>
        <p:nvSpPr>
          <p:cNvPr id="607" name="Google Shape;607;g36fa4662226_3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8" name="Google Shape;608;g36fa4662226_3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2" name="Shape 612"/>
        <p:cNvGrpSpPr/>
        <p:nvPr/>
      </p:nvGrpSpPr>
      <p:grpSpPr>
        <a:xfrm>
          <a:off x="0" y="0"/>
          <a:ext cx="0" cy="0"/>
          <a:chOff x="0" y="0"/>
          <a:chExt cx="0" cy="0"/>
        </a:xfrm>
      </p:grpSpPr>
      <p:sp>
        <p:nvSpPr>
          <p:cNvPr id="613" name="Google Shape;613;g39d314fbd2a_2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4" name="Google Shape;614;g39d314fbd2a_2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Giả sử như trong cờ vua thì </a:t>
            </a:r>
            <a:r>
              <a:rPr lang="en">
                <a:solidFill>
                  <a:schemeClr val="dk1"/>
                </a:solidFill>
              </a:rPr>
              <a:t>chỉ cần nhìn trước hơn 4 nước đi thì AI phải ktra hơn 1M thế cờ</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Nhưng nếu sử dụng cắt tỉa alpha và beta, thay vì tìm kiếm hơn 1tr nút, chúng ta chỉ cần kiểm tra vài ngàn nút . Tức là -&gt; giảm hơn 99%</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Cắt tỉa alpha beta k hề làm thay đổi quyết định của AI, nó chỉ giúp AI tìm kiếm sâu hơn rất nhiều trong cùng 1 khoảng thời gian và điều này làm cho nó mạnh hơn đáng kể</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8" name="Shape 618"/>
        <p:cNvGrpSpPr/>
        <p:nvPr/>
      </p:nvGrpSpPr>
      <p:grpSpPr>
        <a:xfrm>
          <a:off x="0" y="0"/>
          <a:ext cx="0" cy="0"/>
          <a:chOff x="0" y="0"/>
          <a:chExt cx="0" cy="0"/>
        </a:xfrm>
      </p:grpSpPr>
      <p:sp>
        <p:nvSpPr>
          <p:cNvPr id="619" name="Google Shape;619;g39d314fbd2a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0" name="Google Shape;620;g39d314fbd2a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10.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 Id="rId3" Type="http://schemas.openxmlformats.org/officeDocument/2006/relationships/image" Target="../media/image7.png"/><Relationship Id="rId4" Type="http://schemas.openxmlformats.org/officeDocument/2006/relationships/image" Target="../media/image8.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7.png"/><Relationship Id="rId4" Type="http://schemas.openxmlformats.org/officeDocument/2006/relationships/image" Target="../media/image8.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3.png"/><Relationship Id="rId4" Type="http://schemas.openxmlformats.org/officeDocument/2006/relationships/image" Target="../media/image7.png"/><Relationship Id="rId5" Type="http://schemas.openxmlformats.org/officeDocument/2006/relationships/image" Target="../media/image8.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7.png"/><Relationship Id="rId4" Type="http://schemas.openxmlformats.org/officeDocument/2006/relationships/image" Target="../media/image8.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7.png"/><Relationship Id="rId4" Type="http://schemas.openxmlformats.org/officeDocument/2006/relationships/image" Target="../media/image9.png"/><Relationship Id="rId5" Type="http://schemas.openxmlformats.org/officeDocument/2006/relationships/image" Target="../media/image8.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8.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7.png"/><Relationship Id="rId4" Type="http://schemas.openxmlformats.org/officeDocument/2006/relationships/image" Target="../media/image8.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14.png"/><Relationship Id="rId6" Type="http://schemas.openxmlformats.org/officeDocument/2006/relationships/image" Target="../media/image19.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3.png"/><Relationship Id="rId4" Type="http://schemas.openxmlformats.org/officeDocument/2006/relationships/image" Target="../media/image7.png"/><Relationship Id="rId5" Type="http://schemas.openxmlformats.org/officeDocument/2006/relationships/image" Target="../media/image8.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23.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7.png"/><Relationship Id="rId4" Type="http://schemas.openxmlformats.org/officeDocument/2006/relationships/image" Target="../media/image8.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7.png"/><Relationship Id="rId4" Type="http://schemas.openxmlformats.org/officeDocument/2006/relationships/image" Target="../media/image8.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7.png"/><Relationship Id="rId4" Type="http://schemas.openxmlformats.org/officeDocument/2006/relationships/image" Target="../media/image8.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7.png"/><Relationship Id="rId4" Type="http://schemas.openxmlformats.org/officeDocument/2006/relationships/image" Target="../media/image8.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3.png"/><Relationship Id="rId4" Type="http://schemas.openxmlformats.org/officeDocument/2006/relationships/image" Target="../media/image7.png"/><Relationship Id="rId5" Type="http://schemas.openxmlformats.org/officeDocument/2006/relationships/image" Target="../media/image8.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3.png"/><Relationship Id="rId4" Type="http://schemas.openxmlformats.org/officeDocument/2006/relationships/image" Target="../media/image7.png"/><Relationship Id="rId5" Type="http://schemas.openxmlformats.org/officeDocument/2006/relationships/image" Target="../media/image8.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7.png"/><Relationship Id="rId4" Type="http://schemas.openxmlformats.org/officeDocument/2006/relationships/image" Target="../media/image8.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8.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8.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7.png"/><Relationship Id="rId4" Type="http://schemas.openxmlformats.org/officeDocument/2006/relationships/image" Target="../media/image8.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7.png"/><Relationship Id="rId4" Type="http://schemas.openxmlformats.org/officeDocument/2006/relationships/image" Target="../media/image8.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3.png"/><Relationship Id="rId4" Type="http://schemas.openxmlformats.org/officeDocument/2006/relationships/image" Target="../media/image7.png"/><Relationship Id="rId5" Type="http://schemas.openxmlformats.org/officeDocument/2006/relationships/image" Target="../media/image8.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7.png"/><Relationship Id="rId4" Type="http://schemas.openxmlformats.org/officeDocument/2006/relationships/image" Target="../media/image8.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10.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23.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8.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21.png"/><Relationship Id="rId4" Type="http://schemas.openxmlformats.org/officeDocument/2006/relationships/image" Target="../media/image7.png"/><Relationship Id="rId5" Type="http://schemas.openxmlformats.org/officeDocument/2006/relationships/image" Target="../media/image8.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bg>
      <p:bgPr>
        <a:solidFill>
          <a:srgbClr val="1F5CAA"/>
        </a:solidFill>
      </p:bgPr>
    </p:bg>
    <p:spTree>
      <p:nvGrpSpPr>
        <p:cNvPr id="56" name="Shape 56"/>
        <p:cNvGrpSpPr/>
        <p:nvPr/>
      </p:nvGrpSpPr>
      <p:grpSpPr>
        <a:xfrm>
          <a:off x="0" y="0"/>
          <a:ext cx="0" cy="0"/>
          <a:chOff x="0" y="0"/>
          <a:chExt cx="0" cy="0"/>
        </a:xfrm>
      </p:grpSpPr>
      <p:sp>
        <p:nvSpPr>
          <p:cNvPr id="57" name="Google Shape;57;p14"/>
          <p:cNvSpPr txBox="1"/>
          <p:nvPr>
            <p:ph type="ctrTitle"/>
          </p:nvPr>
        </p:nvSpPr>
        <p:spPr>
          <a:xfrm>
            <a:off x="369858" y="1506173"/>
            <a:ext cx="8404200" cy="1391400"/>
          </a:xfrm>
          <a:prstGeom prst="rect">
            <a:avLst/>
          </a:prstGeom>
          <a:noFill/>
          <a:ln>
            <a:noFill/>
          </a:ln>
        </p:spPr>
        <p:txBody>
          <a:bodyPr anchorCtr="0" anchor="ctr" bIns="34275" lIns="68575" spcFirstLastPara="1" rIns="68575" wrap="square" tIns="34275">
            <a:normAutofit/>
          </a:bodyPr>
          <a:lstStyle>
            <a:lvl1pPr lvl="0" algn="ctr">
              <a:lnSpc>
                <a:spcPct val="100000"/>
              </a:lnSpc>
              <a:spcBef>
                <a:spcPts val="0"/>
              </a:spcBef>
              <a:spcAft>
                <a:spcPts val="0"/>
              </a:spcAft>
              <a:buClr>
                <a:schemeClr val="lt1"/>
              </a:buClr>
              <a:buSzPts val="3300"/>
              <a:buFont typeface="K2D"/>
              <a:buNone/>
              <a:defRPr b="1" sz="3300">
                <a:solidFill>
                  <a:schemeClr val="lt1"/>
                </a:solidFill>
                <a:latin typeface="K2D"/>
                <a:ea typeface="K2D"/>
                <a:cs typeface="K2D"/>
                <a:sym typeface="K2D"/>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58" name="Google Shape;58;p14"/>
          <p:cNvSpPr txBox="1"/>
          <p:nvPr>
            <p:ph idx="1" type="subTitle"/>
          </p:nvPr>
        </p:nvSpPr>
        <p:spPr>
          <a:xfrm>
            <a:off x="369858" y="2897657"/>
            <a:ext cx="8404200" cy="777600"/>
          </a:xfrm>
          <a:prstGeom prst="rect">
            <a:avLst/>
          </a:prstGeom>
          <a:noFill/>
          <a:ln>
            <a:noFill/>
          </a:ln>
        </p:spPr>
        <p:txBody>
          <a:bodyPr anchorCtr="0" anchor="ctr" bIns="34275" lIns="68575" spcFirstLastPara="1" rIns="68575" wrap="square" tIns="34275">
            <a:normAutofit/>
          </a:bodyPr>
          <a:lstStyle>
            <a:lvl1pPr lvl="0" algn="ctr">
              <a:lnSpc>
                <a:spcPct val="90000"/>
              </a:lnSpc>
              <a:spcBef>
                <a:spcPts val="800"/>
              </a:spcBef>
              <a:spcAft>
                <a:spcPts val="0"/>
              </a:spcAft>
              <a:buClr>
                <a:schemeClr val="lt1"/>
              </a:buClr>
              <a:buSzPts val="2400"/>
              <a:buNone/>
              <a:defRPr sz="2400">
                <a:solidFill>
                  <a:schemeClr val="lt1"/>
                </a:solidFill>
                <a:latin typeface="Readex Pro"/>
                <a:ea typeface="Readex Pro"/>
                <a:cs typeface="Readex Pro"/>
                <a:sym typeface="Readex Pro"/>
              </a:defRPr>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pic>
        <p:nvPicPr>
          <p:cNvPr id="59" name="Google Shape;59;p14"/>
          <p:cNvPicPr preferRelativeResize="0"/>
          <p:nvPr/>
        </p:nvPicPr>
        <p:blipFill rotWithShape="1">
          <a:blip r:embed="rId2">
            <a:alphaModFix/>
          </a:blip>
          <a:srcRect b="0" l="0" r="0" t="0"/>
          <a:stretch/>
        </p:blipFill>
        <p:spPr>
          <a:xfrm>
            <a:off x="4173803" y="512053"/>
            <a:ext cx="796394" cy="796545"/>
          </a:xfrm>
          <a:prstGeom prst="rect">
            <a:avLst/>
          </a:prstGeom>
          <a:noFill/>
          <a:ln>
            <a:noFill/>
          </a:ln>
        </p:spPr>
      </p:pic>
      <p:sp>
        <p:nvSpPr>
          <p:cNvPr id="60" name="Google Shape;60;p14"/>
          <p:cNvSpPr txBox="1"/>
          <p:nvPr>
            <p:ph idx="2" type="body"/>
          </p:nvPr>
        </p:nvSpPr>
        <p:spPr>
          <a:xfrm>
            <a:off x="369858" y="3693319"/>
            <a:ext cx="8404285" cy="369094"/>
          </a:xfrm>
          <a:prstGeom prst="rect">
            <a:avLst/>
          </a:prstGeom>
          <a:noFill/>
          <a:ln>
            <a:noFill/>
          </a:ln>
        </p:spPr>
        <p:txBody>
          <a:bodyPr anchorCtr="0" anchor="t" bIns="34275" lIns="68575" spcFirstLastPara="1" rIns="68575" wrap="square" tIns="34275">
            <a:noAutofit/>
          </a:bodyPr>
          <a:lstStyle>
            <a:lvl1pPr indent="-228600" lvl="0" marL="457200" algn="ctr">
              <a:lnSpc>
                <a:spcPct val="90000"/>
              </a:lnSpc>
              <a:spcBef>
                <a:spcPts val="800"/>
              </a:spcBef>
              <a:spcAft>
                <a:spcPts val="0"/>
              </a:spcAft>
              <a:buClr>
                <a:schemeClr val="lt1"/>
              </a:buClr>
              <a:buSzPts val="1500"/>
              <a:buNone/>
              <a:defRPr b="0" sz="1500">
                <a:solidFill>
                  <a:schemeClr val="lt1"/>
                </a:solidFill>
                <a:latin typeface="Readex Pro"/>
                <a:ea typeface="Readex Pro"/>
                <a:cs typeface="Readex Pro"/>
                <a:sym typeface="Readex Pro"/>
              </a:defRPr>
            </a:lvl1pPr>
            <a:lvl2pPr indent="-228600" lvl="1" marL="914400" algn="l">
              <a:lnSpc>
                <a:spcPct val="90000"/>
              </a:lnSpc>
              <a:spcBef>
                <a:spcPts val="400"/>
              </a:spcBef>
              <a:spcAft>
                <a:spcPts val="0"/>
              </a:spcAft>
              <a:buClr>
                <a:schemeClr val="lt1"/>
              </a:buClr>
              <a:buSzPts val="1100"/>
              <a:buNone/>
              <a:defRPr sz="1100">
                <a:solidFill>
                  <a:schemeClr val="lt1"/>
                </a:solidFill>
                <a:latin typeface="Barlow"/>
                <a:ea typeface="Barlow"/>
                <a:cs typeface="Barlow"/>
                <a:sym typeface="Barlow"/>
              </a:defRPr>
            </a:lvl2pPr>
            <a:lvl3pPr indent="-228600" lvl="2" marL="1371600" algn="l">
              <a:lnSpc>
                <a:spcPct val="90000"/>
              </a:lnSpc>
              <a:spcBef>
                <a:spcPts val="400"/>
              </a:spcBef>
              <a:spcAft>
                <a:spcPts val="0"/>
              </a:spcAft>
              <a:buClr>
                <a:schemeClr val="lt1"/>
              </a:buClr>
              <a:buSzPts val="900"/>
              <a:buNone/>
              <a:defRPr sz="900">
                <a:solidFill>
                  <a:schemeClr val="lt1"/>
                </a:solidFill>
                <a:latin typeface="Barlow"/>
                <a:ea typeface="Barlow"/>
                <a:cs typeface="Barlow"/>
                <a:sym typeface="Barlow"/>
              </a:defRPr>
            </a:lvl3pPr>
            <a:lvl4pPr indent="-228600" lvl="3" marL="1828800" algn="l">
              <a:lnSpc>
                <a:spcPct val="90000"/>
              </a:lnSpc>
              <a:spcBef>
                <a:spcPts val="400"/>
              </a:spcBef>
              <a:spcAft>
                <a:spcPts val="0"/>
              </a:spcAft>
              <a:buClr>
                <a:schemeClr val="lt1"/>
              </a:buClr>
              <a:buSzPts val="800"/>
              <a:buNone/>
              <a:defRPr sz="800">
                <a:solidFill>
                  <a:schemeClr val="lt1"/>
                </a:solidFill>
                <a:latin typeface="Barlow"/>
                <a:ea typeface="Barlow"/>
                <a:cs typeface="Barlow"/>
                <a:sym typeface="Barlow"/>
              </a:defRPr>
            </a:lvl4pPr>
            <a:lvl5pPr indent="-228600" lvl="4" marL="2286000" algn="l">
              <a:lnSpc>
                <a:spcPct val="90000"/>
              </a:lnSpc>
              <a:spcBef>
                <a:spcPts val="400"/>
              </a:spcBef>
              <a:spcAft>
                <a:spcPts val="0"/>
              </a:spcAft>
              <a:buClr>
                <a:schemeClr val="lt1"/>
              </a:buClr>
              <a:buSzPts val="800"/>
              <a:buNone/>
              <a:defRPr sz="800">
                <a:solidFill>
                  <a:schemeClr val="lt1"/>
                </a:solidFill>
                <a:latin typeface="Barlow"/>
                <a:ea typeface="Barlow"/>
                <a:cs typeface="Barlow"/>
                <a:sym typeface="Barlow"/>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61" name="Google Shape;61;p14"/>
          <p:cNvSpPr/>
          <p:nvPr/>
        </p:nvSpPr>
        <p:spPr>
          <a:xfrm>
            <a:off x="3749040" y="3586817"/>
            <a:ext cx="1645920" cy="20574"/>
          </a:xfrm>
          <a:prstGeom prst="rect">
            <a:avLst/>
          </a:prstGeom>
          <a:solidFill>
            <a:srgbClr val="00AFE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K2D"/>
              <a:ea typeface="K2D"/>
              <a:cs typeface="K2D"/>
              <a:sym typeface="K2D"/>
            </a:endParaRPr>
          </a:p>
        </p:txBody>
      </p:sp>
      <p:grpSp>
        <p:nvGrpSpPr>
          <p:cNvPr id="62" name="Google Shape;62;p14"/>
          <p:cNvGrpSpPr/>
          <p:nvPr/>
        </p:nvGrpSpPr>
        <p:grpSpPr>
          <a:xfrm flipH="1" rot="5400000">
            <a:off x="8995762" y="67393"/>
            <a:ext cx="81239" cy="80375"/>
            <a:chOff x="9886950" y="442913"/>
            <a:chExt cx="216694" cy="214386"/>
          </a:xfrm>
        </p:grpSpPr>
        <p:sp>
          <p:nvSpPr>
            <p:cNvPr id="63" name="Google Shape;63;p14"/>
            <p:cNvSpPr/>
            <p:nvPr/>
          </p:nvSpPr>
          <p:spPr>
            <a:xfrm>
              <a:off x="9886950" y="442913"/>
              <a:ext cx="97631" cy="97631"/>
            </a:xfrm>
            <a:prstGeom prst="roundRect">
              <a:avLst>
                <a:gd fmla="val 16667" name="adj"/>
              </a:avLst>
            </a:prstGeom>
            <a:solidFill>
              <a:srgbClr val="FFFFF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64" name="Google Shape;64;p14"/>
            <p:cNvSpPr/>
            <p:nvPr/>
          </p:nvSpPr>
          <p:spPr>
            <a:xfrm>
              <a:off x="10006013" y="559668"/>
              <a:ext cx="97631" cy="97631"/>
            </a:xfrm>
            <a:prstGeom prst="roundRect">
              <a:avLst>
                <a:gd fmla="val 16667" name="adj"/>
              </a:avLst>
            </a:prstGeom>
            <a:solidFill>
              <a:srgbClr val="00AFE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65" name="Google Shape;65;p14"/>
            <p:cNvSpPr/>
            <p:nvPr/>
          </p:nvSpPr>
          <p:spPr>
            <a:xfrm>
              <a:off x="10006013" y="442913"/>
              <a:ext cx="97631" cy="97631"/>
            </a:xfrm>
            <a:prstGeom prst="roundRect">
              <a:avLst>
                <a:gd fmla="val 16667" name="adj"/>
              </a:avLst>
            </a:prstGeom>
            <a:solidFill>
              <a:srgbClr val="CCFFF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grpSp>
      <p:pic>
        <p:nvPicPr>
          <p:cNvPr id="66" name="Google Shape;66;p14"/>
          <p:cNvPicPr preferRelativeResize="0"/>
          <p:nvPr/>
        </p:nvPicPr>
        <p:blipFill rotWithShape="1">
          <a:blip r:embed="rId3">
            <a:alphaModFix/>
          </a:blip>
          <a:srcRect b="0" l="0" r="0" t="0"/>
          <a:stretch/>
        </p:blipFill>
        <p:spPr>
          <a:xfrm>
            <a:off x="2185665" y="4859122"/>
            <a:ext cx="6720840" cy="85102"/>
          </a:xfrm>
          <a:prstGeom prst="rect">
            <a:avLst/>
          </a:prstGeom>
          <a:noFill/>
          <a:ln>
            <a:noFill/>
          </a:ln>
        </p:spPr>
      </p:pic>
      <p:sp>
        <p:nvSpPr>
          <p:cNvPr id="67" name="Google Shape;67;p14"/>
          <p:cNvSpPr/>
          <p:nvPr/>
        </p:nvSpPr>
        <p:spPr>
          <a:xfrm>
            <a:off x="119363" y="4855894"/>
            <a:ext cx="490400" cy="223838"/>
          </a:xfrm>
          <a:prstGeom prst="rect">
            <a:avLst/>
          </a:prstGeom>
          <a:solidFill>
            <a:srgbClr val="27ACE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i="0" lang="en" sz="1300" u="none" cap="none" strike="noStrike">
                <a:solidFill>
                  <a:schemeClr val="lt1"/>
                </a:solidFill>
                <a:latin typeface="K2D"/>
                <a:ea typeface="K2D"/>
                <a:cs typeface="K2D"/>
                <a:sym typeface="K2D"/>
              </a:rPr>
              <a:t>CT</a:t>
            </a:r>
            <a:r>
              <a:rPr b="1" lang="en" sz="1300">
                <a:solidFill>
                  <a:schemeClr val="lt1"/>
                </a:solidFill>
                <a:latin typeface="K2D"/>
                <a:ea typeface="K2D"/>
                <a:cs typeface="K2D"/>
                <a:sym typeface="K2D"/>
              </a:rPr>
              <a:t>U</a:t>
            </a:r>
            <a:endParaRPr sz="1000"/>
          </a:p>
        </p:txBody>
      </p:sp>
      <p:grpSp>
        <p:nvGrpSpPr>
          <p:cNvPr id="68" name="Google Shape;68;p14"/>
          <p:cNvGrpSpPr/>
          <p:nvPr/>
        </p:nvGrpSpPr>
        <p:grpSpPr>
          <a:xfrm>
            <a:off x="613264" y="4808148"/>
            <a:ext cx="2070365" cy="302843"/>
            <a:chOff x="741485" y="6410864"/>
            <a:chExt cx="2760487" cy="403790"/>
          </a:xfrm>
        </p:grpSpPr>
        <p:sp>
          <p:nvSpPr>
            <p:cNvPr id="69" name="Google Shape;69;p14"/>
            <p:cNvSpPr txBox="1"/>
            <p:nvPr/>
          </p:nvSpPr>
          <p:spPr>
            <a:xfrm>
              <a:off x="741485" y="6599210"/>
              <a:ext cx="1922253" cy="215444"/>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chemeClr val="lt1"/>
                </a:buClr>
                <a:buSzPts val="600"/>
                <a:buFont typeface="Readex Pro"/>
                <a:buNone/>
              </a:pPr>
              <a:r>
                <a:rPr b="0" i="0" lang="en" sz="600" u="none" cap="none" strike="noStrike">
                  <a:solidFill>
                    <a:schemeClr val="lt1"/>
                  </a:solidFill>
                  <a:latin typeface="Readex Pro"/>
                  <a:ea typeface="Readex Pro"/>
                  <a:cs typeface="Readex Pro"/>
                  <a:sym typeface="Readex Pro"/>
                </a:rPr>
                <a:t>Community - Totality - Uniqueness</a:t>
              </a:r>
              <a:endParaRPr b="0" i="0" sz="600" u="none" cap="none" strike="noStrike">
                <a:solidFill>
                  <a:schemeClr val="lt1"/>
                </a:solidFill>
                <a:latin typeface="Readex Pro"/>
                <a:ea typeface="Readex Pro"/>
                <a:cs typeface="Readex Pro"/>
                <a:sym typeface="Readex Pro"/>
              </a:endParaRPr>
            </a:p>
          </p:txBody>
        </p:sp>
        <p:sp>
          <p:nvSpPr>
            <p:cNvPr id="70" name="Google Shape;70;p14"/>
            <p:cNvSpPr txBox="1"/>
            <p:nvPr/>
          </p:nvSpPr>
          <p:spPr>
            <a:xfrm>
              <a:off x="741485" y="6410864"/>
              <a:ext cx="2760487" cy="307777"/>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i="0" lang="en" sz="1100" u="none" cap="none" strike="noStrike">
                  <a:solidFill>
                    <a:schemeClr val="lt1"/>
                  </a:solidFill>
                  <a:latin typeface="K2D"/>
                  <a:ea typeface="K2D"/>
                  <a:cs typeface="K2D"/>
                  <a:sym typeface="K2D"/>
                </a:rPr>
                <a:t>CAN THO UNIVERSITY</a:t>
              </a:r>
              <a:endParaRPr b="1" sz="1100">
                <a:solidFill>
                  <a:schemeClr val="lt1"/>
                </a:solidFill>
                <a:latin typeface="K2D"/>
                <a:ea typeface="K2D"/>
                <a:cs typeface="K2D"/>
                <a:sym typeface="K2D"/>
              </a:endParaRPr>
            </a:p>
          </p:txBody>
        </p:sp>
      </p:grpSp>
      <p:sp>
        <p:nvSpPr>
          <p:cNvPr id="71" name="Google Shape;71;p14"/>
          <p:cNvSpPr txBox="1"/>
          <p:nvPr/>
        </p:nvSpPr>
        <p:spPr>
          <a:xfrm>
            <a:off x="7877222" y="4850880"/>
            <a:ext cx="1112400" cy="2232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i="0" lang="en" sz="1000">
                <a:solidFill>
                  <a:schemeClr val="lt1"/>
                </a:solidFill>
                <a:latin typeface="K2D"/>
                <a:ea typeface="K2D"/>
                <a:cs typeface="K2D"/>
                <a:sym typeface="K2D"/>
              </a:rPr>
              <a:t>www.ctu.edu.vn</a:t>
            </a:r>
            <a:endParaRPr sz="1000"/>
          </a:p>
        </p:txBody>
      </p:sp>
      <p:sp>
        <p:nvSpPr>
          <p:cNvPr id="72" name="Google Shape;72;p14"/>
          <p:cNvSpPr txBox="1"/>
          <p:nvPr>
            <p:ph idx="10" type="dt"/>
          </p:nvPr>
        </p:nvSpPr>
        <p:spPr>
          <a:xfrm>
            <a:off x="913863" y="4911197"/>
            <a:ext cx="1786475" cy="273844"/>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b="1">
                <a:solidFill>
                  <a:schemeClr val="lt1"/>
                </a:solidFill>
                <a:latin typeface="K2D"/>
                <a:ea typeface="K2D"/>
                <a:cs typeface="K2D"/>
                <a:sym typeface="K2D"/>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3" name="Google Shape;73;p14"/>
          <p:cNvSpPr txBox="1"/>
          <p:nvPr>
            <p:ph idx="11" type="ftr"/>
          </p:nvPr>
        </p:nvSpPr>
        <p:spPr>
          <a:xfrm>
            <a:off x="3028950" y="4911197"/>
            <a:ext cx="30861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b="1">
                <a:solidFill>
                  <a:schemeClr val="lt1"/>
                </a:solidFill>
                <a:latin typeface="K2D"/>
                <a:ea typeface="K2D"/>
                <a:cs typeface="K2D"/>
                <a:sym typeface="K2D"/>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57"/>
                                        </p:tgtEl>
                                        <p:attrNameLst>
                                          <p:attrName>style.visibility</p:attrName>
                                        </p:attrNameLst>
                                      </p:cBhvr>
                                      <p:to>
                                        <p:strVal val="visible"/>
                                      </p:to>
                                    </p:set>
                                    <p:animEffect filter="fade" transition="in">
                                      <p:cBhvr>
                                        <p:cTn dur="1000"/>
                                        <p:tgtEl>
                                          <p:spTgt spid="57"/>
                                        </p:tgtEl>
                                      </p:cBhvr>
                                    </p:animEffect>
                                  </p:childTnLst>
                                </p:cTn>
                              </p:par>
                              <p:par>
                                <p:cTn fill="hold" nodeType="withEffect" presetClass="entr" presetID="10" presetSubtype="0">
                                  <p:stCondLst>
                                    <p:cond delay="0"/>
                                  </p:stCondLst>
                                  <p:childTnLst>
                                    <p:set>
                                      <p:cBhvr>
                                        <p:cTn dur="1" fill="hold">
                                          <p:stCondLst>
                                            <p:cond delay="0"/>
                                          </p:stCondLst>
                                        </p:cTn>
                                        <p:tgtEl>
                                          <p:spTgt spid="58">
                                            <p:txEl>
                                              <p:pRg end="0" st="0"/>
                                            </p:txEl>
                                          </p:spTgt>
                                        </p:tgtEl>
                                        <p:attrNameLst>
                                          <p:attrName>style.visibility</p:attrName>
                                        </p:attrNameLst>
                                      </p:cBhvr>
                                      <p:to>
                                        <p:strVal val="visible"/>
                                      </p:to>
                                    </p:set>
                                    <p:animEffect filter="fade" transition="in">
                                      <p:cBhvr>
                                        <p:cTn dur="1000"/>
                                        <p:tgtEl>
                                          <p:spTgt spid="58">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58">
                                            <p:txEl>
                                              <p:pRg end="1" st="1"/>
                                            </p:txEl>
                                          </p:spTgt>
                                        </p:tgtEl>
                                        <p:attrNameLst>
                                          <p:attrName>style.visibility</p:attrName>
                                        </p:attrNameLst>
                                      </p:cBhvr>
                                      <p:to>
                                        <p:strVal val="visible"/>
                                      </p:to>
                                    </p:set>
                                    <p:animEffect filter="fade" transition="in">
                                      <p:cBhvr>
                                        <p:cTn dur="1000"/>
                                        <p:tgtEl>
                                          <p:spTgt spid="58">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58">
                                            <p:txEl>
                                              <p:pRg end="2" st="2"/>
                                            </p:txEl>
                                          </p:spTgt>
                                        </p:tgtEl>
                                        <p:attrNameLst>
                                          <p:attrName>style.visibility</p:attrName>
                                        </p:attrNameLst>
                                      </p:cBhvr>
                                      <p:to>
                                        <p:strVal val="visible"/>
                                      </p:to>
                                    </p:set>
                                    <p:animEffect filter="fade" transition="in">
                                      <p:cBhvr>
                                        <p:cTn dur="1000"/>
                                        <p:tgtEl>
                                          <p:spTgt spid="58">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58">
                                            <p:txEl>
                                              <p:pRg end="3" st="3"/>
                                            </p:txEl>
                                          </p:spTgt>
                                        </p:tgtEl>
                                        <p:attrNameLst>
                                          <p:attrName>style.visibility</p:attrName>
                                        </p:attrNameLst>
                                      </p:cBhvr>
                                      <p:to>
                                        <p:strVal val="visible"/>
                                      </p:to>
                                    </p:set>
                                    <p:animEffect filter="fade" transition="in">
                                      <p:cBhvr>
                                        <p:cTn dur="1000"/>
                                        <p:tgtEl>
                                          <p:spTgt spid="58">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58">
                                            <p:txEl>
                                              <p:pRg end="4" st="4"/>
                                            </p:txEl>
                                          </p:spTgt>
                                        </p:tgtEl>
                                        <p:attrNameLst>
                                          <p:attrName>style.visibility</p:attrName>
                                        </p:attrNameLst>
                                      </p:cBhvr>
                                      <p:to>
                                        <p:strVal val="visible"/>
                                      </p:to>
                                    </p:set>
                                    <p:animEffect filter="fade" transition="in">
                                      <p:cBhvr>
                                        <p:cTn dur="1000"/>
                                        <p:tgtEl>
                                          <p:spTgt spid="58">
                                            <p:txEl>
                                              <p:pRg end="4" st="4"/>
                                            </p:txEl>
                                          </p:spTgt>
                                        </p:tgtEl>
                                      </p:cBhvr>
                                    </p:animEffect>
                                  </p:childTnLst>
                                </p:cTn>
                              </p:par>
                              <p:par>
                                <p:cTn fill="hold" nodeType="withEffect" presetClass="entr" presetID="10" presetSubtype="0">
                                  <p:stCondLst>
                                    <p:cond delay="0"/>
                                  </p:stCondLst>
                                  <p:childTnLst>
                                    <p:set>
                                      <p:cBhvr>
                                        <p:cTn dur="1" fill="hold">
                                          <p:stCondLst>
                                            <p:cond delay="0"/>
                                          </p:stCondLst>
                                        </p:cTn>
                                        <p:tgtEl>
                                          <p:spTgt spid="58">
                                            <p:txEl>
                                              <p:pRg end="5" st="5"/>
                                            </p:txEl>
                                          </p:spTgt>
                                        </p:tgtEl>
                                        <p:attrNameLst>
                                          <p:attrName>style.visibility</p:attrName>
                                        </p:attrNameLst>
                                      </p:cBhvr>
                                      <p:to>
                                        <p:strVal val="visible"/>
                                      </p:to>
                                    </p:set>
                                    <p:animEffect filter="fade" transition="in">
                                      <p:cBhvr>
                                        <p:cTn dur="1000"/>
                                        <p:tgtEl>
                                          <p:spTgt spid="58">
                                            <p:txEl>
                                              <p:pRg end="5" st="5"/>
                                            </p:txEl>
                                          </p:spTgt>
                                        </p:tgtEl>
                                      </p:cBhvr>
                                    </p:animEffect>
                                  </p:childTnLst>
                                </p:cTn>
                              </p:par>
                              <p:par>
                                <p:cTn fill="hold" nodeType="withEffect" presetClass="entr" presetID="10" presetSubtype="0">
                                  <p:stCondLst>
                                    <p:cond delay="0"/>
                                  </p:stCondLst>
                                  <p:childTnLst>
                                    <p:set>
                                      <p:cBhvr>
                                        <p:cTn dur="1" fill="hold">
                                          <p:stCondLst>
                                            <p:cond delay="0"/>
                                          </p:stCondLst>
                                        </p:cTn>
                                        <p:tgtEl>
                                          <p:spTgt spid="58">
                                            <p:txEl>
                                              <p:pRg end="6" st="6"/>
                                            </p:txEl>
                                          </p:spTgt>
                                        </p:tgtEl>
                                        <p:attrNameLst>
                                          <p:attrName>style.visibility</p:attrName>
                                        </p:attrNameLst>
                                      </p:cBhvr>
                                      <p:to>
                                        <p:strVal val="visible"/>
                                      </p:to>
                                    </p:set>
                                    <p:animEffect filter="fade" transition="in">
                                      <p:cBhvr>
                                        <p:cTn dur="1000"/>
                                        <p:tgtEl>
                                          <p:spTgt spid="58">
                                            <p:txEl>
                                              <p:pRg end="6" st="6"/>
                                            </p:txEl>
                                          </p:spTgt>
                                        </p:tgtEl>
                                      </p:cBhvr>
                                    </p:animEffect>
                                  </p:childTnLst>
                                </p:cTn>
                              </p:par>
                              <p:par>
                                <p:cTn fill="hold" nodeType="withEffect" presetClass="entr" presetID="10" presetSubtype="0">
                                  <p:stCondLst>
                                    <p:cond delay="0"/>
                                  </p:stCondLst>
                                  <p:childTnLst>
                                    <p:set>
                                      <p:cBhvr>
                                        <p:cTn dur="1" fill="hold">
                                          <p:stCondLst>
                                            <p:cond delay="0"/>
                                          </p:stCondLst>
                                        </p:cTn>
                                        <p:tgtEl>
                                          <p:spTgt spid="58">
                                            <p:txEl>
                                              <p:pRg end="7" st="7"/>
                                            </p:txEl>
                                          </p:spTgt>
                                        </p:tgtEl>
                                        <p:attrNameLst>
                                          <p:attrName>style.visibility</p:attrName>
                                        </p:attrNameLst>
                                      </p:cBhvr>
                                      <p:to>
                                        <p:strVal val="visible"/>
                                      </p:to>
                                    </p:set>
                                    <p:animEffect filter="fade" transition="in">
                                      <p:cBhvr>
                                        <p:cTn dur="1000"/>
                                        <p:tgtEl>
                                          <p:spTgt spid="58">
                                            <p:txEl>
                                              <p:pRg end="7" st="7"/>
                                            </p:txEl>
                                          </p:spTgt>
                                        </p:tgtEl>
                                      </p:cBhvr>
                                    </p:animEffect>
                                  </p:childTnLst>
                                </p:cTn>
                              </p:par>
                              <p:par>
                                <p:cTn fill="hold" nodeType="withEffect" presetClass="entr" presetID="10" presetSubtype="0">
                                  <p:stCondLst>
                                    <p:cond delay="0"/>
                                  </p:stCondLst>
                                  <p:childTnLst>
                                    <p:set>
                                      <p:cBhvr>
                                        <p:cTn dur="1" fill="hold">
                                          <p:stCondLst>
                                            <p:cond delay="0"/>
                                          </p:stCondLst>
                                        </p:cTn>
                                        <p:tgtEl>
                                          <p:spTgt spid="58">
                                            <p:txEl>
                                              <p:pRg end="8" st="8"/>
                                            </p:txEl>
                                          </p:spTgt>
                                        </p:tgtEl>
                                        <p:attrNameLst>
                                          <p:attrName>style.visibility</p:attrName>
                                        </p:attrNameLst>
                                      </p:cBhvr>
                                      <p:to>
                                        <p:strVal val="visible"/>
                                      </p:to>
                                    </p:set>
                                    <p:animEffect filter="fade" transition="in">
                                      <p:cBhvr>
                                        <p:cTn dur="1000"/>
                                        <p:tgtEl>
                                          <p:spTgt spid="58">
                                            <p:txEl>
                                              <p:pRg end="8" st="8"/>
                                            </p:txEl>
                                          </p:spTgt>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61"/>
                                        </p:tgtEl>
                                        <p:attrNameLst>
                                          <p:attrName>style.visibility</p:attrName>
                                        </p:attrNameLst>
                                      </p:cBhvr>
                                      <p:to>
                                        <p:strVal val="visible"/>
                                      </p:to>
                                    </p:set>
                                    <p:animEffect filter="fade" transition="in">
                                      <p:cBhvr>
                                        <p:cTn dur="1250"/>
                                        <p:tgtEl>
                                          <p:spTgt spid="61"/>
                                        </p:tgtEl>
                                      </p:cBhvr>
                                    </p:animEffect>
                                  </p:childTnLst>
                                </p:cTn>
                              </p:par>
                              <p:par>
                                <p:cTn fill="hold" nodeType="withEffect" presetClass="entr" presetID="10" presetSubtype="0">
                                  <p:stCondLst>
                                    <p:cond delay="0"/>
                                  </p:stCondLst>
                                  <p:childTnLst>
                                    <p:set>
                                      <p:cBhvr>
                                        <p:cTn dur="1" fill="hold">
                                          <p:stCondLst>
                                            <p:cond delay="0"/>
                                          </p:stCondLst>
                                        </p:cTn>
                                        <p:tgtEl>
                                          <p:spTgt spid="60">
                                            <p:txEl>
                                              <p:pRg end="0" st="0"/>
                                            </p:txEl>
                                          </p:spTgt>
                                        </p:tgtEl>
                                        <p:attrNameLst>
                                          <p:attrName>style.visibility</p:attrName>
                                        </p:attrNameLst>
                                      </p:cBhvr>
                                      <p:to>
                                        <p:strVal val="visible"/>
                                      </p:to>
                                    </p:set>
                                    <p:animEffect filter="fade" transition="in">
                                      <p:cBhvr>
                                        <p:cTn dur="1000"/>
                                        <p:tgtEl>
                                          <p:spTgt spid="60">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60">
                                            <p:txEl>
                                              <p:pRg end="1" st="1"/>
                                            </p:txEl>
                                          </p:spTgt>
                                        </p:tgtEl>
                                        <p:attrNameLst>
                                          <p:attrName>style.visibility</p:attrName>
                                        </p:attrNameLst>
                                      </p:cBhvr>
                                      <p:to>
                                        <p:strVal val="visible"/>
                                      </p:to>
                                    </p:set>
                                    <p:animEffect filter="fade" transition="in">
                                      <p:cBhvr>
                                        <p:cTn dur="1000"/>
                                        <p:tgtEl>
                                          <p:spTgt spid="60">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60">
                                            <p:txEl>
                                              <p:pRg end="2" st="2"/>
                                            </p:txEl>
                                          </p:spTgt>
                                        </p:tgtEl>
                                        <p:attrNameLst>
                                          <p:attrName>style.visibility</p:attrName>
                                        </p:attrNameLst>
                                      </p:cBhvr>
                                      <p:to>
                                        <p:strVal val="visible"/>
                                      </p:to>
                                    </p:set>
                                    <p:animEffect filter="fade" transition="in">
                                      <p:cBhvr>
                                        <p:cTn dur="1000"/>
                                        <p:tgtEl>
                                          <p:spTgt spid="60">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60">
                                            <p:txEl>
                                              <p:pRg end="3" st="3"/>
                                            </p:txEl>
                                          </p:spTgt>
                                        </p:tgtEl>
                                        <p:attrNameLst>
                                          <p:attrName>style.visibility</p:attrName>
                                        </p:attrNameLst>
                                      </p:cBhvr>
                                      <p:to>
                                        <p:strVal val="visible"/>
                                      </p:to>
                                    </p:set>
                                    <p:animEffect filter="fade" transition="in">
                                      <p:cBhvr>
                                        <p:cTn dur="1000"/>
                                        <p:tgtEl>
                                          <p:spTgt spid="60">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60">
                                            <p:txEl>
                                              <p:pRg end="4" st="4"/>
                                            </p:txEl>
                                          </p:spTgt>
                                        </p:tgtEl>
                                        <p:attrNameLst>
                                          <p:attrName>style.visibility</p:attrName>
                                        </p:attrNameLst>
                                      </p:cBhvr>
                                      <p:to>
                                        <p:strVal val="visible"/>
                                      </p:to>
                                    </p:set>
                                    <p:animEffect filter="fade" transition="in">
                                      <p:cBhvr>
                                        <p:cTn dur="1000"/>
                                        <p:tgtEl>
                                          <p:spTgt spid="60">
                                            <p:txEl>
                                              <p:pRg end="4" st="4"/>
                                            </p:txEl>
                                          </p:spTgt>
                                        </p:tgtEl>
                                      </p:cBhvr>
                                    </p:animEffect>
                                  </p:childTnLst>
                                </p:cTn>
                              </p:par>
                              <p:par>
                                <p:cTn fill="hold" nodeType="withEffect" presetClass="entr" presetID="10" presetSubtype="0">
                                  <p:stCondLst>
                                    <p:cond delay="0"/>
                                  </p:stCondLst>
                                  <p:childTnLst>
                                    <p:set>
                                      <p:cBhvr>
                                        <p:cTn dur="1" fill="hold">
                                          <p:stCondLst>
                                            <p:cond delay="0"/>
                                          </p:stCondLst>
                                        </p:cTn>
                                        <p:tgtEl>
                                          <p:spTgt spid="60">
                                            <p:txEl>
                                              <p:pRg end="5" st="5"/>
                                            </p:txEl>
                                          </p:spTgt>
                                        </p:tgtEl>
                                        <p:attrNameLst>
                                          <p:attrName>style.visibility</p:attrName>
                                        </p:attrNameLst>
                                      </p:cBhvr>
                                      <p:to>
                                        <p:strVal val="visible"/>
                                      </p:to>
                                    </p:set>
                                    <p:animEffect filter="fade" transition="in">
                                      <p:cBhvr>
                                        <p:cTn dur="1000"/>
                                        <p:tgtEl>
                                          <p:spTgt spid="60">
                                            <p:txEl>
                                              <p:pRg end="5" st="5"/>
                                            </p:txEl>
                                          </p:spTgt>
                                        </p:tgtEl>
                                      </p:cBhvr>
                                    </p:animEffect>
                                  </p:childTnLst>
                                </p:cTn>
                              </p:par>
                              <p:par>
                                <p:cTn fill="hold" nodeType="withEffect" presetClass="entr" presetID="10" presetSubtype="0">
                                  <p:stCondLst>
                                    <p:cond delay="0"/>
                                  </p:stCondLst>
                                  <p:childTnLst>
                                    <p:set>
                                      <p:cBhvr>
                                        <p:cTn dur="1" fill="hold">
                                          <p:stCondLst>
                                            <p:cond delay="0"/>
                                          </p:stCondLst>
                                        </p:cTn>
                                        <p:tgtEl>
                                          <p:spTgt spid="60">
                                            <p:txEl>
                                              <p:pRg end="6" st="6"/>
                                            </p:txEl>
                                          </p:spTgt>
                                        </p:tgtEl>
                                        <p:attrNameLst>
                                          <p:attrName>style.visibility</p:attrName>
                                        </p:attrNameLst>
                                      </p:cBhvr>
                                      <p:to>
                                        <p:strVal val="visible"/>
                                      </p:to>
                                    </p:set>
                                    <p:animEffect filter="fade" transition="in">
                                      <p:cBhvr>
                                        <p:cTn dur="1000"/>
                                        <p:tgtEl>
                                          <p:spTgt spid="60">
                                            <p:txEl>
                                              <p:pRg end="6" st="6"/>
                                            </p:txEl>
                                          </p:spTgt>
                                        </p:tgtEl>
                                      </p:cBhvr>
                                    </p:animEffect>
                                  </p:childTnLst>
                                </p:cTn>
                              </p:par>
                              <p:par>
                                <p:cTn fill="hold" nodeType="withEffect" presetClass="entr" presetID="10" presetSubtype="0">
                                  <p:stCondLst>
                                    <p:cond delay="0"/>
                                  </p:stCondLst>
                                  <p:childTnLst>
                                    <p:set>
                                      <p:cBhvr>
                                        <p:cTn dur="1" fill="hold">
                                          <p:stCondLst>
                                            <p:cond delay="0"/>
                                          </p:stCondLst>
                                        </p:cTn>
                                        <p:tgtEl>
                                          <p:spTgt spid="60">
                                            <p:txEl>
                                              <p:pRg end="7" st="7"/>
                                            </p:txEl>
                                          </p:spTgt>
                                        </p:tgtEl>
                                        <p:attrNameLst>
                                          <p:attrName>style.visibility</p:attrName>
                                        </p:attrNameLst>
                                      </p:cBhvr>
                                      <p:to>
                                        <p:strVal val="visible"/>
                                      </p:to>
                                    </p:set>
                                    <p:animEffect filter="fade" transition="in">
                                      <p:cBhvr>
                                        <p:cTn dur="1000"/>
                                        <p:tgtEl>
                                          <p:spTgt spid="60">
                                            <p:txEl>
                                              <p:pRg end="7" st="7"/>
                                            </p:txEl>
                                          </p:spTgt>
                                        </p:tgtEl>
                                      </p:cBhvr>
                                    </p:animEffect>
                                  </p:childTnLst>
                                </p:cTn>
                              </p:par>
                              <p:par>
                                <p:cTn fill="hold" nodeType="withEffect" presetClass="entr" presetID="10" presetSubtype="0">
                                  <p:stCondLst>
                                    <p:cond delay="0"/>
                                  </p:stCondLst>
                                  <p:childTnLst>
                                    <p:set>
                                      <p:cBhvr>
                                        <p:cTn dur="1" fill="hold">
                                          <p:stCondLst>
                                            <p:cond delay="0"/>
                                          </p:stCondLst>
                                        </p:cTn>
                                        <p:tgtEl>
                                          <p:spTgt spid="60">
                                            <p:txEl>
                                              <p:pRg end="8" st="8"/>
                                            </p:txEl>
                                          </p:spTgt>
                                        </p:tgtEl>
                                        <p:attrNameLst>
                                          <p:attrName>style.visibility</p:attrName>
                                        </p:attrNameLst>
                                      </p:cBhvr>
                                      <p:to>
                                        <p:strVal val="visible"/>
                                      </p:to>
                                    </p:set>
                                    <p:animEffect filter="fade" transition="in">
                                      <p:cBhvr>
                                        <p:cTn dur="1000"/>
                                        <p:tgtEl>
                                          <p:spTgt spid="60">
                                            <p:txEl>
                                              <p:pRg end="8" st="8"/>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_white" showMasterSp="0">
  <p:cSld name="Title Slide_white">
    <p:bg>
      <p:bgPr>
        <a:solidFill>
          <a:schemeClr val="lt1"/>
        </a:solidFill>
      </p:bgPr>
    </p:bg>
    <p:spTree>
      <p:nvGrpSpPr>
        <p:cNvPr id="74" name="Shape 74"/>
        <p:cNvGrpSpPr/>
        <p:nvPr/>
      </p:nvGrpSpPr>
      <p:grpSpPr>
        <a:xfrm>
          <a:off x="0" y="0"/>
          <a:ext cx="0" cy="0"/>
          <a:chOff x="0" y="0"/>
          <a:chExt cx="0" cy="0"/>
        </a:xfrm>
      </p:grpSpPr>
      <p:sp>
        <p:nvSpPr>
          <p:cNvPr id="75" name="Google Shape;75;p15"/>
          <p:cNvSpPr txBox="1"/>
          <p:nvPr>
            <p:ph type="ctrTitle"/>
          </p:nvPr>
        </p:nvSpPr>
        <p:spPr>
          <a:xfrm>
            <a:off x="369858" y="1506173"/>
            <a:ext cx="8404200" cy="1391400"/>
          </a:xfrm>
          <a:prstGeom prst="rect">
            <a:avLst/>
          </a:prstGeom>
          <a:noFill/>
          <a:ln>
            <a:noFill/>
          </a:ln>
        </p:spPr>
        <p:txBody>
          <a:bodyPr anchorCtr="0" anchor="ctr" bIns="34275" lIns="68575" spcFirstLastPara="1" rIns="68575" wrap="square" tIns="34275">
            <a:normAutofit/>
          </a:bodyPr>
          <a:lstStyle>
            <a:lvl1pPr lvl="0" algn="ctr">
              <a:lnSpc>
                <a:spcPct val="100000"/>
              </a:lnSpc>
              <a:spcBef>
                <a:spcPts val="0"/>
              </a:spcBef>
              <a:spcAft>
                <a:spcPts val="0"/>
              </a:spcAft>
              <a:buClr>
                <a:srgbClr val="0070C0"/>
              </a:buClr>
              <a:buSzPts val="3300"/>
              <a:buFont typeface="K2D"/>
              <a:buNone/>
              <a:defRPr b="1" sz="3300">
                <a:solidFill>
                  <a:srgbClr val="0070C0"/>
                </a:solidFill>
                <a:latin typeface="K2D"/>
                <a:ea typeface="K2D"/>
                <a:cs typeface="K2D"/>
                <a:sym typeface="K2D"/>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76" name="Google Shape;76;p15"/>
          <p:cNvSpPr txBox="1"/>
          <p:nvPr>
            <p:ph idx="1" type="subTitle"/>
          </p:nvPr>
        </p:nvSpPr>
        <p:spPr>
          <a:xfrm>
            <a:off x="369858" y="2897657"/>
            <a:ext cx="8404200" cy="777600"/>
          </a:xfrm>
          <a:prstGeom prst="rect">
            <a:avLst/>
          </a:prstGeom>
          <a:noFill/>
          <a:ln>
            <a:noFill/>
          </a:ln>
        </p:spPr>
        <p:txBody>
          <a:bodyPr anchorCtr="0" anchor="ctr" bIns="34275" lIns="68575" spcFirstLastPara="1" rIns="68575" wrap="square" tIns="34275">
            <a:normAutofit/>
          </a:bodyPr>
          <a:lstStyle>
            <a:lvl1pPr lvl="0" algn="ctr">
              <a:lnSpc>
                <a:spcPct val="90000"/>
              </a:lnSpc>
              <a:spcBef>
                <a:spcPts val="800"/>
              </a:spcBef>
              <a:spcAft>
                <a:spcPts val="0"/>
              </a:spcAft>
              <a:buClr>
                <a:srgbClr val="0070C0"/>
              </a:buClr>
              <a:buSzPts val="2400"/>
              <a:buNone/>
              <a:defRPr sz="2400">
                <a:solidFill>
                  <a:srgbClr val="0070C0"/>
                </a:solidFill>
                <a:latin typeface="Readex Pro"/>
                <a:ea typeface="Readex Pro"/>
                <a:cs typeface="Readex Pro"/>
                <a:sym typeface="Readex Pro"/>
              </a:defRPr>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pic>
        <p:nvPicPr>
          <p:cNvPr id="77" name="Google Shape;77;p15"/>
          <p:cNvPicPr preferRelativeResize="0"/>
          <p:nvPr/>
        </p:nvPicPr>
        <p:blipFill rotWithShape="1">
          <a:blip r:embed="rId2">
            <a:alphaModFix/>
          </a:blip>
          <a:srcRect b="0" l="0" r="0" t="0"/>
          <a:stretch/>
        </p:blipFill>
        <p:spPr>
          <a:xfrm>
            <a:off x="4173803" y="512009"/>
            <a:ext cx="796394" cy="796633"/>
          </a:xfrm>
          <a:prstGeom prst="rect">
            <a:avLst/>
          </a:prstGeom>
          <a:noFill/>
          <a:ln>
            <a:noFill/>
          </a:ln>
        </p:spPr>
      </p:pic>
      <p:sp>
        <p:nvSpPr>
          <p:cNvPr id="78" name="Google Shape;78;p15"/>
          <p:cNvSpPr txBox="1"/>
          <p:nvPr>
            <p:ph idx="2" type="body"/>
          </p:nvPr>
        </p:nvSpPr>
        <p:spPr>
          <a:xfrm>
            <a:off x="369858" y="3693319"/>
            <a:ext cx="8404200" cy="369000"/>
          </a:xfrm>
          <a:prstGeom prst="rect">
            <a:avLst/>
          </a:prstGeom>
          <a:noFill/>
          <a:ln>
            <a:noFill/>
          </a:ln>
        </p:spPr>
        <p:txBody>
          <a:bodyPr anchorCtr="0" anchor="t" bIns="34275" lIns="68575" spcFirstLastPara="1" rIns="68575" wrap="square" tIns="34275">
            <a:noAutofit/>
          </a:bodyPr>
          <a:lstStyle>
            <a:lvl1pPr indent="-228600" lvl="0" marL="457200" algn="ctr">
              <a:lnSpc>
                <a:spcPct val="90000"/>
              </a:lnSpc>
              <a:spcBef>
                <a:spcPts val="800"/>
              </a:spcBef>
              <a:spcAft>
                <a:spcPts val="0"/>
              </a:spcAft>
              <a:buClr>
                <a:srgbClr val="00AFEF"/>
              </a:buClr>
              <a:buSzPts val="1500"/>
              <a:buNone/>
              <a:defRPr b="0" sz="1500">
                <a:solidFill>
                  <a:srgbClr val="00AFEF"/>
                </a:solidFill>
                <a:latin typeface="Readex Pro"/>
                <a:ea typeface="Readex Pro"/>
                <a:cs typeface="Readex Pro"/>
                <a:sym typeface="Readex Pro"/>
              </a:defRPr>
            </a:lvl1pPr>
            <a:lvl2pPr indent="-228600" lvl="1" marL="914400" algn="l">
              <a:lnSpc>
                <a:spcPct val="90000"/>
              </a:lnSpc>
              <a:spcBef>
                <a:spcPts val="400"/>
              </a:spcBef>
              <a:spcAft>
                <a:spcPts val="0"/>
              </a:spcAft>
              <a:buClr>
                <a:schemeClr val="lt1"/>
              </a:buClr>
              <a:buSzPts val="1100"/>
              <a:buNone/>
              <a:defRPr sz="1100">
                <a:solidFill>
                  <a:schemeClr val="lt1"/>
                </a:solidFill>
                <a:latin typeface="Barlow"/>
                <a:ea typeface="Barlow"/>
                <a:cs typeface="Barlow"/>
                <a:sym typeface="Barlow"/>
              </a:defRPr>
            </a:lvl2pPr>
            <a:lvl3pPr indent="-228600" lvl="2" marL="1371600" algn="l">
              <a:lnSpc>
                <a:spcPct val="90000"/>
              </a:lnSpc>
              <a:spcBef>
                <a:spcPts val="400"/>
              </a:spcBef>
              <a:spcAft>
                <a:spcPts val="0"/>
              </a:spcAft>
              <a:buClr>
                <a:schemeClr val="lt1"/>
              </a:buClr>
              <a:buSzPts val="900"/>
              <a:buNone/>
              <a:defRPr sz="900">
                <a:solidFill>
                  <a:schemeClr val="lt1"/>
                </a:solidFill>
                <a:latin typeface="Barlow"/>
                <a:ea typeface="Barlow"/>
                <a:cs typeface="Barlow"/>
                <a:sym typeface="Barlow"/>
              </a:defRPr>
            </a:lvl3pPr>
            <a:lvl4pPr indent="-228600" lvl="3" marL="1828800" algn="l">
              <a:lnSpc>
                <a:spcPct val="90000"/>
              </a:lnSpc>
              <a:spcBef>
                <a:spcPts val="400"/>
              </a:spcBef>
              <a:spcAft>
                <a:spcPts val="0"/>
              </a:spcAft>
              <a:buClr>
                <a:schemeClr val="lt1"/>
              </a:buClr>
              <a:buSzPts val="800"/>
              <a:buNone/>
              <a:defRPr sz="800">
                <a:solidFill>
                  <a:schemeClr val="lt1"/>
                </a:solidFill>
                <a:latin typeface="Barlow"/>
                <a:ea typeface="Barlow"/>
                <a:cs typeface="Barlow"/>
                <a:sym typeface="Barlow"/>
              </a:defRPr>
            </a:lvl4pPr>
            <a:lvl5pPr indent="-228600" lvl="4" marL="2286000" algn="l">
              <a:lnSpc>
                <a:spcPct val="90000"/>
              </a:lnSpc>
              <a:spcBef>
                <a:spcPts val="400"/>
              </a:spcBef>
              <a:spcAft>
                <a:spcPts val="0"/>
              </a:spcAft>
              <a:buClr>
                <a:schemeClr val="lt1"/>
              </a:buClr>
              <a:buSzPts val="800"/>
              <a:buNone/>
              <a:defRPr sz="800">
                <a:solidFill>
                  <a:schemeClr val="lt1"/>
                </a:solidFill>
                <a:latin typeface="Barlow"/>
                <a:ea typeface="Barlow"/>
                <a:cs typeface="Barlow"/>
                <a:sym typeface="Barlow"/>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79" name="Google Shape;79;p15"/>
          <p:cNvSpPr/>
          <p:nvPr/>
        </p:nvSpPr>
        <p:spPr>
          <a:xfrm>
            <a:off x="3749040" y="3586817"/>
            <a:ext cx="1645800" cy="20700"/>
          </a:xfrm>
          <a:prstGeom prst="rect">
            <a:avLst/>
          </a:prstGeom>
          <a:solidFill>
            <a:srgbClr val="00AFE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a:solidFill>
                <a:schemeClr val="lt1"/>
              </a:solidFill>
              <a:latin typeface="K2D"/>
              <a:ea typeface="K2D"/>
              <a:cs typeface="K2D"/>
              <a:sym typeface="K2D"/>
            </a:endParaRPr>
          </a:p>
        </p:txBody>
      </p:sp>
      <p:pic>
        <p:nvPicPr>
          <p:cNvPr id="80" name="Google Shape;80;p15"/>
          <p:cNvPicPr preferRelativeResize="0"/>
          <p:nvPr/>
        </p:nvPicPr>
        <p:blipFill rotWithShape="1">
          <a:blip r:embed="rId3">
            <a:alphaModFix/>
          </a:blip>
          <a:srcRect b="0" l="0" r="0" t="0"/>
          <a:stretch/>
        </p:blipFill>
        <p:spPr>
          <a:xfrm>
            <a:off x="8990837" y="70190"/>
            <a:ext cx="80374" cy="80255"/>
          </a:xfrm>
          <a:prstGeom prst="rect">
            <a:avLst/>
          </a:prstGeom>
          <a:noFill/>
          <a:ln>
            <a:noFill/>
          </a:ln>
        </p:spPr>
      </p:pic>
      <p:sp>
        <p:nvSpPr>
          <p:cNvPr id="81" name="Google Shape;81;p15"/>
          <p:cNvSpPr txBox="1"/>
          <p:nvPr/>
        </p:nvSpPr>
        <p:spPr>
          <a:xfrm>
            <a:off x="119363" y="4841174"/>
            <a:ext cx="349167" cy="273844"/>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fld id="{00000000-1234-1234-1234-123412341234}" type="slidenum">
              <a:rPr lang="en" sz="900">
                <a:solidFill>
                  <a:schemeClr val="lt1"/>
                </a:solidFill>
                <a:latin typeface="K2D"/>
                <a:ea typeface="K2D"/>
                <a:cs typeface="K2D"/>
                <a:sym typeface="K2D"/>
              </a:rPr>
              <a:t>‹#›</a:t>
            </a:fld>
            <a:endParaRPr sz="900">
              <a:solidFill>
                <a:schemeClr val="lt1"/>
              </a:solidFill>
              <a:latin typeface="K2D"/>
              <a:ea typeface="K2D"/>
              <a:cs typeface="K2D"/>
              <a:sym typeface="K2D"/>
            </a:endParaRPr>
          </a:p>
        </p:txBody>
      </p:sp>
      <p:sp>
        <p:nvSpPr>
          <p:cNvPr id="82" name="Google Shape;82;p15"/>
          <p:cNvSpPr/>
          <p:nvPr/>
        </p:nvSpPr>
        <p:spPr>
          <a:xfrm>
            <a:off x="119363" y="4855894"/>
            <a:ext cx="490400" cy="223838"/>
          </a:xfrm>
          <a:prstGeom prst="rect">
            <a:avLst/>
          </a:prstGeom>
          <a:solidFill>
            <a:srgbClr val="1F5CAA"/>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i="0" lang="en" sz="1300">
                <a:solidFill>
                  <a:schemeClr val="lt1"/>
                </a:solidFill>
                <a:latin typeface="K2D"/>
                <a:ea typeface="K2D"/>
                <a:cs typeface="K2D"/>
                <a:sym typeface="K2D"/>
              </a:rPr>
              <a:t>CTU</a:t>
            </a:r>
            <a:endParaRPr sz="1000"/>
          </a:p>
        </p:txBody>
      </p:sp>
      <p:grpSp>
        <p:nvGrpSpPr>
          <p:cNvPr id="83" name="Google Shape;83;p15"/>
          <p:cNvGrpSpPr/>
          <p:nvPr/>
        </p:nvGrpSpPr>
        <p:grpSpPr>
          <a:xfrm>
            <a:off x="613264" y="4808148"/>
            <a:ext cx="2070365" cy="302843"/>
            <a:chOff x="741485" y="6410864"/>
            <a:chExt cx="2760487" cy="403790"/>
          </a:xfrm>
        </p:grpSpPr>
        <p:sp>
          <p:nvSpPr>
            <p:cNvPr id="84" name="Google Shape;84;p15"/>
            <p:cNvSpPr txBox="1"/>
            <p:nvPr/>
          </p:nvSpPr>
          <p:spPr>
            <a:xfrm>
              <a:off x="741485" y="6599210"/>
              <a:ext cx="1922253" cy="215444"/>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AFEF"/>
                </a:buClr>
                <a:buSzPts val="600"/>
                <a:buFont typeface="Readex Pro"/>
                <a:buNone/>
              </a:pPr>
              <a:r>
                <a:rPr b="0" i="0" lang="en" sz="600" u="none" cap="none" strike="noStrike">
                  <a:solidFill>
                    <a:srgbClr val="00AFEF"/>
                  </a:solidFill>
                  <a:latin typeface="Readex Pro"/>
                  <a:ea typeface="Readex Pro"/>
                  <a:cs typeface="Readex Pro"/>
                  <a:sym typeface="Readex Pro"/>
                </a:rPr>
                <a:t>Community - Totality - Uniqueness</a:t>
              </a:r>
              <a:endParaRPr b="0" i="0" sz="600" u="none" cap="none" strike="noStrike">
                <a:solidFill>
                  <a:srgbClr val="00AFEF"/>
                </a:solidFill>
                <a:latin typeface="Readex Pro"/>
                <a:ea typeface="Readex Pro"/>
                <a:cs typeface="Readex Pro"/>
                <a:sym typeface="Readex Pro"/>
              </a:endParaRPr>
            </a:p>
          </p:txBody>
        </p:sp>
        <p:sp>
          <p:nvSpPr>
            <p:cNvPr id="85" name="Google Shape;85;p15"/>
            <p:cNvSpPr txBox="1"/>
            <p:nvPr/>
          </p:nvSpPr>
          <p:spPr>
            <a:xfrm>
              <a:off x="741485" y="6410864"/>
              <a:ext cx="2760487" cy="307777"/>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1100">
                  <a:solidFill>
                    <a:srgbClr val="1F5CA9"/>
                  </a:solidFill>
                  <a:latin typeface="K2D"/>
                  <a:ea typeface="K2D"/>
                  <a:cs typeface="K2D"/>
                  <a:sym typeface="K2D"/>
                </a:rPr>
                <a:t>CAN THO UNIVERSITY</a:t>
              </a:r>
              <a:endParaRPr b="1" sz="1100">
                <a:solidFill>
                  <a:srgbClr val="1F5CA9"/>
                </a:solidFill>
                <a:latin typeface="K2D"/>
                <a:ea typeface="K2D"/>
                <a:cs typeface="K2D"/>
                <a:sym typeface="K2D"/>
              </a:endParaRPr>
            </a:p>
          </p:txBody>
        </p:sp>
      </p:grpSp>
      <p:sp>
        <p:nvSpPr>
          <p:cNvPr id="86" name="Google Shape;86;p15"/>
          <p:cNvSpPr txBox="1"/>
          <p:nvPr/>
        </p:nvSpPr>
        <p:spPr>
          <a:xfrm>
            <a:off x="7890535" y="4850880"/>
            <a:ext cx="1126751" cy="230833"/>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i="0" lang="en" sz="1100">
                <a:solidFill>
                  <a:srgbClr val="00AFEF"/>
                </a:solidFill>
                <a:latin typeface="K2D"/>
                <a:ea typeface="K2D"/>
                <a:cs typeface="K2D"/>
                <a:sym typeface="K2D"/>
              </a:rPr>
              <a:t>www.ctu.edu.vn</a:t>
            </a:r>
            <a:endParaRPr sz="1100"/>
          </a:p>
        </p:txBody>
      </p:sp>
      <p:pic>
        <p:nvPicPr>
          <p:cNvPr id="87" name="Google Shape;87;p15"/>
          <p:cNvPicPr preferRelativeResize="0"/>
          <p:nvPr/>
        </p:nvPicPr>
        <p:blipFill rotWithShape="1">
          <a:blip r:embed="rId4">
            <a:alphaModFix/>
          </a:blip>
          <a:srcRect b="0" l="0" r="0" t="0"/>
          <a:stretch/>
        </p:blipFill>
        <p:spPr>
          <a:xfrm>
            <a:off x="2199688" y="4861489"/>
            <a:ext cx="6720840" cy="85102"/>
          </a:xfrm>
          <a:prstGeom prst="rect">
            <a:avLst/>
          </a:prstGeom>
          <a:noFill/>
          <a:ln>
            <a:noFill/>
          </a:ln>
        </p:spPr>
      </p:pic>
      <p:sp>
        <p:nvSpPr>
          <p:cNvPr id="88" name="Google Shape;88;p15"/>
          <p:cNvSpPr txBox="1"/>
          <p:nvPr>
            <p:ph idx="10" type="dt"/>
          </p:nvPr>
        </p:nvSpPr>
        <p:spPr>
          <a:xfrm>
            <a:off x="913863" y="4911197"/>
            <a:ext cx="1786475" cy="273844"/>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b="1">
                <a:latin typeface="K2D"/>
                <a:ea typeface="K2D"/>
                <a:cs typeface="K2D"/>
                <a:sym typeface="K2D"/>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9" name="Google Shape;89;p15"/>
          <p:cNvSpPr txBox="1"/>
          <p:nvPr>
            <p:ph idx="11" type="ftr"/>
          </p:nvPr>
        </p:nvSpPr>
        <p:spPr>
          <a:xfrm>
            <a:off x="3028950" y="4911197"/>
            <a:ext cx="30861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b="1">
                <a:latin typeface="K2D"/>
                <a:ea typeface="K2D"/>
                <a:cs typeface="K2D"/>
                <a:sym typeface="K2D"/>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75"/>
                                        </p:tgtEl>
                                        <p:attrNameLst>
                                          <p:attrName>style.visibility</p:attrName>
                                        </p:attrNameLst>
                                      </p:cBhvr>
                                      <p:to>
                                        <p:strVal val="visible"/>
                                      </p:to>
                                    </p:set>
                                    <p:animEffect filter="fade" transition="in">
                                      <p:cBhvr>
                                        <p:cTn dur="1000"/>
                                        <p:tgtEl>
                                          <p:spTgt spid="75"/>
                                        </p:tgtEl>
                                      </p:cBhvr>
                                    </p:animEffect>
                                  </p:childTnLst>
                                </p:cTn>
                              </p:par>
                              <p:par>
                                <p:cTn fill="hold" nodeType="withEffect" presetClass="entr" presetID="10" presetSubtype="0">
                                  <p:stCondLst>
                                    <p:cond delay="0"/>
                                  </p:stCondLst>
                                  <p:childTnLst>
                                    <p:set>
                                      <p:cBhvr>
                                        <p:cTn dur="1" fill="hold">
                                          <p:stCondLst>
                                            <p:cond delay="0"/>
                                          </p:stCondLst>
                                        </p:cTn>
                                        <p:tgtEl>
                                          <p:spTgt spid="76">
                                            <p:txEl>
                                              <p:pRg end="0" st="0"/>
                                            </p:txEl>
                                          </p:spTgt>
                                        </p:tgtEl>
                                        <p:attrNameLst>
                                          <p:attrName>style.visibility</p:attrName>
                                        </p:attrNameLst>
                                      </p:cBhvr>
                                      <p:to>
                                        <p:strVal val="visible"/>
                                      </p:to>
                                    </p:set>
                                    <p:animEffect filter="fade" transition="in">
                                      <p:cBhvr>
                                        <p:cTn dur="1000"/>
                                        <p:tgtEl>
                                          <p:spTgt spid="76">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76">
                                            <p:txEl>
                                              <p:pRg end="1" st="1"/>
                                            </p:txEl>
                                          </p:spTgt>
                                        </p:tgtEl>
                                        <p:attrNameLst>
                                          <p:attrName>style.visibility</p:attrName>
                                        </p:attrNameLst>
                                      </p:cBhvr>
                                      <p:to>
                                        <p:strVal val="visible"/>
                                      </p:to>
                                    </p:set>
                                    <p:animEffect filter="fade" transition="in">
                                      <p:cBhvr>
                                        <p:cTn dur="1000"/>
                                        <p:tgtEl>
                                          <p:spTgt spid="76">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76">
                                            <p:txEl>
                                              <p:pRg end="2" st="2"/>
                                            </p:txEl>
                                          </p:spTgt>
                                        </p:tgtEl>
                                        <p:attrNameLst>
                                          <p:attrName>style.visibility</p:attrName>
                                        </p:attrNameLst>
                                      </p:cBhvr>
                                      <p:to>
                                        <p:strVal val="visible"/>
                                      </p:to>
                                    </p:set>
                                    <p:animEffect filter="fade" transition="in">
                                      <p:cBhvr>
                                        <p:cTn dur="1000"/>
                                        <p:tgtEl>
                                          <p:spTgt spid="76">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76">
                                            <p:txEl>
                                              <p:pRg end="3" st="3"/>
                                            </p:txEl>
                                          </p:spTgt>
                                        </p:tgtEl>
                                        <p:attrNameLst>
                                          <p:attrName>style.visibility</p:attrName>
                                        </p:attrNameLst>
                                      </p:cBhvr>
                                      <p:to>
                                        <p:strVal val="visible"/>
                                      </p:to>
                                    </p:set>
                                    <p:animEffect filter="fade" transition="in">
                                      <p:cBhvr>
                                        <p:cTn dur="1000"/>
                                        <p:tgtEl>
                                          <p:spTgt spid="76">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76">
                                            <p:txEl>
                                              <p:pRg end="4" st="4"/>
                                            </p:txEl>
                                          </p:spTgt>
                                        </p:tgtEl>
                                        <p:attrNameLst>
                                          <p:attrName>style.visibility</p:attrName>
                                        </p:attrNameLst>
                                      </p:cBhvr>
                                      <p:to>
                                        <p:strVal val="visible"/>
                                      </p:to>
                                    </p:set>
                                    <p:animEffect filter="fade" transition="in">
                                      <p:cBhvr>
                                        <p:cTn dur="1000"/>
                                        <p:tgtEl>
                                          <p:spTgt spid="76">
                                            <p:txEl>
                                              <p:pRg end="4" st="4"/>
                                            </p:txEl>
                                          </p:spTgt>
                                        </p:tgtEl>
                                      </p:cBhvr>
                                    </p:animEffect>
                                  </p:childTnLst>
                                </p:cTn>
                              </p:par>
                              <p:par>
                                <p:cTn fill="hold" nodeType="withEffect" presetClass="entr" presetID="10" presetSubtype="0">
                                  <p:stCondLst>
                                    <p:cond delay="0"/>
                                  </p:stCondLst>
                                  <p:childTnLst>
                                    <p:set>
                                      <p:cBhvr>
                                        <p:cTn dur="1" fill="hold">
                                          <p:stCondLst>
                                            <p:cond delay="0"/>
                                          </p:stCondLst>
                                        </p:cTn>
                                        <p:tgtEl>
                                          <p:spTgt spid="76">
                                            <p:txEl>
                                              <p:pRg end="5" st="5"/>
                                            </p:txEl>
                                          </p:spTgt>
                                        </p:tgtEl>
                                        <p:attrNameLst>
                                          <p:attrName>style.visibility</p:attrName>
                                        </p:attrNameLst>
                                      </p:cBhvr>
                                      <p:to>
                                        <p:strVal val="visible"/>
                                      </p:to>
                                    </p:set>
                                    <p:animEffect filter="fade" transition="in">
                                      <p:cBhvr>
                                        <p:cTn dur="1000"/>
                                        <p:tgtEl>
                                          <p:spTgt spid="76">
                                            <p:txEl>
                                              <p:pRg end="5" st="5"/>
                                            </p:txEl>
                                          </p:spTgt>
                                        </p:tgtEl>
                                      </p:cBhvr>
                                    </p:animEffect>
                                  </p:childTnLst>
                                </p:cTn>
                              </p:par>
                              <p:par>
                                <p:cTn fill="hold" nodeType="withEffect" presetClass="entr" presetID="10" presetSubtype="0">
                                  <p:stCondLst>
                                    <p:cond delay="0"/>
                                  </p:stCondLst>
                                  <p:childTnLst>
                                    <p:set>
                                      <p:cBhvr>
                                        <p:cTn dur="1" fill="hold">
                                          <p:stCondLst>
                                            <p:cond delay="0"/>
                                          </p:stCondLst>
                                        </p:cTn>
                                        <p:tgtEl>
                                          <p:spTgt spid="76">
                                            <p:txEl>
                                              <p:pRg end="6" st="6"/>
                                            </p:txEl>
                                          </p:spTgt>
                                        </p:tgtEl>
                                        <p:attrNameLst>
                                          <p:attrName>style.visibility</p:attrName>
                                        </p:attrNameLst>
                                      </p:cBhvr>
                                      <p:to>
                                        <p:strVal val="visible"/>
                                      </p:to>
                                    </p:set>
                                    <p:animEffect filter="fade" transition="in">
                                      <p:cBhvr>
                                        <p:cTn dur="1000"/>
                                        <p:tgtEl>
                                          <p:spTgt spid="76">
                                            <p:txEl>
                                              <p:pRg end="6" st="6"/>
                                            </p:txEl>
                                          </p:spTgt>
                                        </p:tgtEl>
                                      </p:cBhvr>
                                    </p:animEffect>
                                  </p:childTnLst>
                                </p:cTn>
                              </p:par>
                              <p:par>
                                <p:cTn fill="hold" nodeType="withEffect" presetClass="entr" presetID="10" presetSubtype="0">
                                  <p:stCondLst>
                                    <p:cond delay="0"/>
                                  </p:stCondLst>
                                  <p:childTnLst>
                                    <p:set>
                                      <p:cBhvr>
                                        <p:cTn dur="1" fill="hold">
                                          <p:stCondLst>
                                            <p:cond delay="0"/>
                                          </p:stCondLst>
                                        </p:cTn>
                                        <p:tgtEl>
                                          <p:spTgt spid="76">
                                            <p:txEl>
                                              <p:pRg end="7" st="7"/>
                                            </p:txEl>
                                          </p:spTgt>
                                        </p:tgtEl>
                                        <p:attrNameLst>
                                          <p:attrName>style.visibility</p:attrName>
                                        </p:attrNameLst>
                                      </p:cBhvr>
                                      <p:to>
                                        <p:strVal val="visible"/>
                                      </p:to>
                                    </p:set>
                                    <p:animEffect filter="fade" transition="in">
                                      <p:cBhvr>
                                        <p:cTn dur="1000"/>
                                        <p:tgtEl>
                                          <p:spTgt spid="76">
                                            <p:txEl>
                                              <p:pRg end="7" st="7"/>
                                            </p:txEl>
                                          </p:spTgt>
                                        </p:tgtEl>
                                      </p:cBhvr>
                                    </p:animEffect>
                                  </p:childTnLst>
                                </p:cTn>
                              </p:par>
                              <p:par>
                                <p:cTn fill="hold" nodeType="withEffect" presetClass="entr" presetID="10" presetSubtype="0">
                                  <p:stCondLst>
                                    <p:cond delay="0"/>
                                  </p:stCondLst>
                                  <p:childTnLst>
                                    <p:set>
                                      <p:cBhvr>
                                        <p:cTn dur="1" fill="hold">
                                          <p:stCondLst>
                                            <p:cond delay="0"/>
                                          </p:stCondLst>
                                        </p:cTn>
                                        <p:tgtEl>
                                          <p:spTgt spid="76">
                                            <p:txEl>
                                              <p:pRg end="8" st="8"/>
                                            </p:txEl>
                                          </p:spTgt>
                                        </p:tgtEl>
                                        <p:attrNameLst>
                                          <p:attrName>style.visibility</p:attrName>
                                        </p:attrNameLst>
                                      </p:cBhvr>
                                      <p:to>
                                        <p:strVal val="visible"/>
                                      </p:to>
                                    </p:set>
                                    <p:animEffect filter="fade" transition="in">
                                      <p:cBhvr>
                                        <p:cTn dur="1000"/>
                                        <p:tgtEl>
                                          <p:spTgt spid="76">
                                            <p:txEl>
                                              <p:pRg end="8" st="8"/>
                                            </p:txEl>
                                          </p:spTgt>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79"/>
                                        </p:tgtEl>
                                        <p:attrNameLst>
                                          <p:attrName>style.visibility</p:attrName>
                                        </p:attrNameLst>
                                      </p:cBhvr>
                                      <p:to>
                                        <p:strVal val="visible"/>
                                      </p:to>
                                    </p:set>
                                    <p:animEffect filter="fade" transition="in">
                                      <p:cBhvr>
                                        <p:cTn dur="1250"/>
                                        <p:tgtEl>
                                          <p:spTgt spid="79"/>
                                        </p:tgtEl>
                                      </p:cBhvr>
                                    </p:animEffect>
                                  </p:childTnLst>
                                </p:cTn>
                              </p:par>
                              <p:par>
                                <p:cTn fill="hold" nodeType="withEffect" presetClass="entr" presetID="10" presetSubtype="0">
                                  <p:stCondLst>
                                    <p:cond delay="0"/>
                                  </p:stCondLst>
                                  <p:childTnLst>
                                    <p:set>
                                      <p:cBhvr>
                                        <p:cTn dur="1" fill="hold">
                                          <p:stCondLst>
                                            <p:cond delay="0"/>
                                          </p:stCondLst>
                                        </p:cTn>
                                        <p:tgtEl>
                                          <p:spTgt spid="78">
                                            <p:txEl>
                                              <p:pRg end="0" st="0"/>
                                            </p:txEl>
                                          </p:spTgt>
                                        </p:tgtEl>
                                        <p:attrNameLst>
                                          <p:attrName>style.visibility</p:attrName>
                                        </p:attrNameLst>
                                      </p:cBhvr>
                                      <p:to>
                                        <p:strVal val="visible"/>
                                      </p:to>
                                    </p:set>
                                    <p:animEffect filter="fade" transition="in">
                                      <p:cBhvr>
                                        <p:cTn dur="1000"/>
                                        <p:tgtEl>
                                          <p:spTgt spid="78">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78">
                                            <p:txEl>
                                              <p:pRg end="1" st="1"/>
                                            </p:txEl>
                                          </p:spTgt>
                                        </p:tgtEl>
                                        <p:attrNameLst>
                                          <p:attrName>style.visibility</p:attrName>
                                        </p:attrNameLst>
                                      </p:cBhvr>
                                      <p:to>
                                        <p:strVal val="visible"/>
                                      </p:to>
                                    </p:set>
                                    <p:animEffect filter="fade" transition="in">
                                      <p:cBhvr>
                                        <p:cTn dur="1000"/>
                                        <p:tgtEl>
                                          <p:spTgt spid="78">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78">
                                            <p:txEl>
                                              <p:pRg end="2" st="2"/>
                                            </p:txEl>
                                          </p:spTgt>
                                        </p:tgtEl>
                                        <p:attrNameLst>
                                          <p:attrName>style.visibility</p:attrName>
                                        </p:attrNameLst>
                                      </p:cBhvr>
                                      <p:to>
                                        <p:strVal val="visible"/>
                                      </p:to>
                                    </p:set>
                                    <p:animEffect filter="fade" transition="in">
                                      <p:cBhvr>
                                        <p:cTn dur="1000"/>
                                        <p:tgtEl>
                                          <p:spTgt spid="78">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78">
                                            <p:txEl>
                                              <p:pRg end="3" st="3"/>
                                            </p:txEl>
                                          </p:spTgt>
                                        </p:tgtEl>
                                        <p:attrNameLst>
                                          <p:attrName>style.visibility</p:attrName>
                                        </p:attrNameLst>
                                      </p:cBhvr>
                                      <p:to>
                                        <p:strVal val="visible"/>
                                      </p:to>
                                    </p:set>
                                    <p:animEffect filter="fade" transition="in">
                                      <p:cBhvr>
                                        <p:cTn dur="1000"/>
                                        <p:tgtEl>
                                          <p:spTgt spid="78">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78">
                                            <p:txEl>
                                              <p:pRg end="4" st="4"/>
                                            </p:txEl>
                                          </p:spTgt>
                                        </p:tgtEl>
                                        <p:attrNameLst>
                                          <p:attrName>style.visibility</p:attrName>
                                        </p:attrNameLst>
                                      </p:cBhvr>
                                      <p:to>
                                        <p:strVal val="visible"/>
                                      </p:to>
                                    </p:set>
                                    <p:animEffect filter="fade" transition="in">
                                      <p:cBhvr>
                                        <p:cTn dur="1000"/>
                                        <p:tgtEl>
                                          <p:spTgt spid="78">
                                            <p:txEl>
                                              <p:pRg end="4" st="4"/>
                                            </p:txEl>
                                          </p:spTgt>
                                        </p:tgtEl>
                                      </p:cBhvr>
                                    </p:animEffect>
                                  </p:childTnLst>
                                </p:cTn>
                              </p:par>
                              <p:par>
                                <p:cTn fill="hold" nodeType="withEffect" presetClass="entr" presetID="10" presetSubtype="0">
                                  <p:stCondLst>
                                    <p:cond delay="0"/>
                                  </p:stCondLst>
                                  <p:childTnLst>
                                    <p:set>
                                      <p:cBhvr>
                                        <p:cTn dur="1" fill="hold">
                                          <p:stCondLst>
                                            <p:cond delay="0"/>
                                          </p:stCondLst>
                                        </p:cTn>
                                        <p:tgtEl>
                                          <p:spTgt spid="78">
                                            <p:txEl>
                                              <p:pRg end="5" st="5"/>
                                            </p:txEl>
                                          </p:spTgt>
                                        </p:tgtEl>
                                        <p:attrNameLst>
                                          <p:attrName>style.visibility</p:attrName>
                                        </p:attrNameLst>
                                      </p:cBhvr>
                                      <p:to>
                                        <p:strVal val="visible"/>
                                      </p:to>
                                    </p:set>
                                    <p:animEffect filter="fade" transition="in">
                                      <p:cBhvr>
                                        <p:cTn dur="1000"/>
                                        <p:tgtEl>
                                          <p:spTgt spid="78">
                                            <p:txEl>
                                              <p:pRg end="5" st="5"/>
                                            </p:txEl>
                                          </p:spTgt>
                                        </p:tgtEl>
                                      </p:cBhvr>
                                    </p:animEffect>
                                  </p:childTnLst>
                                </p:cTn>
                              </p:par>
                              <p:par>
                                <p:cTn fill="hold" nodeType="withEffect" presetClass="entr" presetID="10" presetSubtype="0">
                                  <p:stCondLst>
                                    <p:cond delay="0"/>
                                  </p:stCondLst>
                                  <p:childTnLst>
                                    <p:set>
                                      <p:cBhvr>
                                        <p:cTn dur="1" fill="hold">
                                          <p:stCondLst>
                                            <p:cond delay="0"/>
                                          </p:stCondLst>
                                        </p:cTn>
                                        <p:tgtEl>
                                          <p:spTgt spid="78">
                                            <p:txEl>
                                              <p:pRg end="6" st="6"/>
                                            </p:txEl>
                                          </p:spTgt>
                                        </p:tgtEl>
                                        <p:attrNameLst>
                                          <p:attrName>style.visibility</p:attrName>
                                        </p:attrNameLst>
                                      </p:cBhvr>
                                      <p:to>
                                        <p:strVal val="visible"/>
                                      </p:to>
                                    </p:set>
                                    <p:animEffect filter="fade" transition="in">
                                      <p:cBhvr>
                                        <p:cTn dur="1000"/>
                                        <p:tgtEl>
                                          <p:spTgt spid="78">
                                            <p:txEl>
                                              <p:pRg end="6" st="6"/>
                                            </p:txEl>
                                          </p:spTgt>
                                        </p:tgtEl>
                                      </p:cBhvr>
                                    </p:animEffect>
                                  </p:childTnLst>
                                </p:cTn>
                              </p:par>
                              <p:par>
                                <p:cTn fill="hold" nodeType="withEffect" presetClass="entr" presetID="10" presetSubtype="0">
                                  <p:stCondLst>
                                    <p:cond delay="0"/>
                                  </p:stCondLst>
                                  <p:childTnLst>
                                    <p:set>
                                      <p:cBhvr>
                                        <p:cTn dur="1" fill="hold">
                                          <p:stCondLst>
                                            <p:cond delay="0"/>
                                          </p:stCondLst>
                                        </p:cTn>
                                        <p:tgtEl>
                                          <p:spTgt spid="78">
                                            <p:txEl>
                                              <p:pRg end="7" st="7"/>
                                            </p:txEl>
                                          </p:spTgt>
                                        </p:tgtEl>
                                        <p:attrNameLst>
                                          <p:attrName>style.visibility</p:attrName>
                                        </p:attrNameLst>
                                      </p:cBhvr>
                                      <p:to>
                                        <p:strVal val="visible"/>
                                      </p:to>
                                    </p:set>
                                    <p:animEffect filter="fade" transition="in">
                                      <p:cBhvr>
                                        <p:cTn dur="1000"/>
                                        <p:tgtEl>
                                          <p:spTgt spid="78">
                                            <p:txEl>
                                              <p:pRg end="7" st="7"/>
                                            </p:txEl>
                                          </p:spTgt>
                                        </p:tgtEl>
                                      </p:cBhvr>
                                    </p:animEffect>
                                  </p:childTnLst>
                                </p:cTn>
                              </p:par>
                              <p:par>
                                <p:cTn fill="hold" nodeType="withEffect" presetClass="entr" presetID="10" presetSubtype="0">
                                  <p:stCondLst>
                                    <p:cond delay="0"/>
                                  </p:stCondLst>
                                  <p:childTnLst>
                                    <p:set>
                                      <p:cBhvr>
                                        <p:cTn dur="1" fill="hold">
                                          <p:stCondLst>
                                            <p:cond delay="0"/>
                                          </p:stCondLst>
                                        </p:cTn>
                                        <p:tgtEl>
                                          <p:spTgt spid="78">
                                            <p:txEl>
                                              <p:pRg end="8" st="8"/>
                                            </p:txEl>
                                          </p:spTgt>
                                        </p:tgtEl>
                                        <p:attrNameLst>
                                          <p:attrName>style.visibility</p:attrName>
                                        </p:attrNameLst>
                                      </p:cBhvr>
                                      <p:to>
                                        <p:strVal val="visible"/>
                                      </p:to>
                                    </p:set>
                                    <p:animEffect filter="fade" transition="in">
                                      <p:cBhvr>
                                        <p:cTn dur="1000"/>
                                        <p:tgtEl>
                                          <p:spTgt spid="78">
                                            <p:txEl>
                                              <p:pRg end="8" st="8"/>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White Pure">
  <p:cSld name="Title White Pure">
    <p:spTree>
      <p:nvGrpSpPr>
        <p:cNvPr id="90" name="Shape 90"/>
        <p:cNvGrpSpPr/>
        <p:nvPr/>
      </p:nvGrpSpPr>
      <p:grpSpPr>
        <a:xfrm>
          <a:off x="0" y="0"/>
          <a:ext cx="0" cy="0"/>
          <a:chOff x="0" y="0"/>
          <a:chExt cx="0" cy="0"/>
        </a:xfrm>
      </p:grpSpPr>
      <p:sp>
        <p:nvSpPr>
          <p:cNvPr id="91" name="Google Shape;91;p16"/>
          <p:cNvSpPr txBox="1"/>
          <p:nvPr>
            <p:ph type="ctrTitle"/>
          </p:nvPr>
        </p:nvSpPr>
        <p:spPr>
          <a:xfrm>
            <a:off x="1082675" y="1329928"/>
            <a:ext cx="7522174" cy="1241822"/>
          </a:xfrm>
          <a:prstGeom prst="rect">
            <a:avLst/>
          </a:prstGeom>
          <a:noFill/>
          <a:ln>
            <a:noFill/>
          </a:ln>
        </p:spPr>
        <p:txBody>
          <a:bodyPr anchorCtr="0" anchor="b" bIns="34275" lIns="68575" spcFirstLastPara="1" rIns="68575" wrap="square" tIns="34275">
            <a:noAutofit/>
          </a:bodyPr>
          <a:lstStyle>
            <a:lvl1pPr lvl="0" algn="l">
              <a:lnSpc>
                <a:spcPct val="90000"/>
              </a:lnSpc>
              <a:spcBef>
                <a:spcPts val="0"/>
              </a:spcBef>
              <a:spcAft>
                <a:spcPts val="0"/>
              </a:spcAft>
              <a:buClr>
                <a:srgbClr val="1F5CA9"/>
              </a:buClr>
              <a:buSzPts val="3000"/>
              <a:buFont typeface="K2D"/>
              <a:buNone/>
              <a:defRPr b="1" sz="3000">
                <a:solidFill>
                  <a:srgbClr val="1F5CA9"/>
                </a:solidFill>
                <a:latin typeface="K2D"/>
                <a:ea typeface="K2D"/>
                <a:cs typeface="K2D"/>
                <a:sym typeface="K2D"/>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92" name="Google Shape;92;p16"/>
          <p:cNvSpPr txBox="1"/>
          <p:nvPr>
            <p:ph idx="1" type="subTitle"/>
          </p:nvPr>
        </p:nvSpPr>
        <p:spPr>
          <a:xfrm>
            <a:off x="1082674" y="2571749"/>
            <a:ext cx="7522174" cy="597368"/>
          </a:xfrm>
          <a:prstGeom prst="rect">
            <a:avLst/>
          </a:prstGeom>
          <a:noFill/>
          <a:ln>
            <a:noFill/>
          </a:ln>
        </p:spPr>
        <p:txBody>
          <a:bodyPr anchorCtr="0" anchor="t" bIns="34275" lIns="68575" spcFirstLastPara="1" rIns="68575" wrap="square" tIns="34275">
            <a:normAutofit/>
          </a:bodyPr>
          <a:lstStyle>
            <a:lvl1pPr lvl="0" algn="l">
              <a:lnSpc>
                <a:spcPct val="90000"/>
              </a:lnSpc>
              <a:spcBef>
                <a:spcPts val="800"/>
              </a:spcBef>
              <a:spcAft>
                <a:spcPts val="0"/>
              </a:spcAft>
              <a:buClr>
                <a:srgbClr val="00AFEF"/>
              </a:buClr>
              <a:buSzPts val="2400"/>
              <a:buNone/>
              <a:defRPr sz="2400">
                <a:solidFill>
                  <a:srgbClr val="00AFEF"/>
                </a:solidFill>
                <a:latin typeface="Readex Pro"/>
                <a:ea typeface="Readex Pro"/>
                <a:cs typeface="Readex Pro"/>
                <a:sym typeface="Readex Pro"/>
              </a:defRPr>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pic>
        <p:nvPicPr>
          <p:cNvPr id="93" name="Google Shape;93;p16"/>
          <p:cNvPicPr preferRelativeResize="0"/>
          <p:nvPr/>
        </p:nvPicPr>
        <p:blipFill rotWithShape="1">
          <a:blip r:embed="rId2">
            <a:alphaModFix/>
          </a:blip>
          <a:srcRect b="0" l="0" r="0" t="0"/>
          <a:stretch/>
        </p:blipFill>
        <p:spPr>
          <a:xfrm>
            <a:off x="863599" y="2206614"/>
            <a:ext cx="219075" cy="219075"/>
          </a:xfrm>
          <a:prstGeom prst="rect">
            <a:avLst/>
          </a:prstGeom>
          <a:noFill/>
          <a:ln>
            <a:noFill/>
          </a:ln>
        </p:spPr>
      </p:pic>
      <p:pic>
        <p:nvPicPr>
          <p:cNvPr id="94" name="Google Shape;94;p16"/>
          <p:cNvPicPr preferRelativeResize="0"/>
          <p:nvPr/>
        </p:nvPicPr>
        <p:blipFill rotWithShape="1">
          <a:blip r:embed="rId3">
            <a:alphaModFix/>
          </a:blip>
          <a:srcRect b="0" l="0" r="0" t="0"/>
          <a:stretch/>
        </p:blipFill>
        <p:spPr>
          <a:xfrm>
            <a:off x="8990837" y="70190"/>
            <a:ext cx="80374" cy="80255"/>
          </a:xfrm>
          <a:prstGeom prst="rect">
            <a:avLst/>
          </a:prstGeom>
          <a:noFill/>
          <a:ln>
            <a:noFill/>
          </a:ln>
        </p:spPr>
      </p:pic>
      <p:sp>
        <p:nvSpPr>
          <p:cNvPr id="95" name="Google Shape;95;p16"/>
          <p:cNvSpPr/>
          <p:nvPr/>
        </p:nvSpPr>
        <p:spPr>
          <a:xfrm>
            <a:off x="8676323" y="4911197"/>
            <a:ext cx="255402" cy="127783"/>
          </a:xfrm>
          <a:prstGeom prst="rect">
            <a:avLst/>
          </a:prstGeom>
          <a:solidFill>
            <a:srgbClr val="00AFE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a:solidFill>
                <a:schemeClr val="lt1"/>
              </a:solidFill>
              <a:latin typeface="K2D"/>
              <a:ea typeface="K2D"/>
              <a:cs typeface="K2D"/>
              <a:sym typeface="K2D"/>
            </a:endParaRPr>
          </a:p>
        </p:txBody>
      </p:sp>
      <p:sp>
        <p:nvSpPr>
          <p:cNvPr id="96" name="Google Shape;96;p16"/>
          <p:cNvSpPr txBox="1"/>
          <p:nvPr/>
        </p:nvSpPr>
        <p:spPr>
          <a:xfrm>
            <a:off x="8634460" y="4835459"/>
            <a:ext cx="349167" cy="273844"/>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fld id="{00000000-1234-1234-1234-123412341234}" type="slidenum">
              <a:rPr lang="en" sz="800">
                <a:solidFill>
                  <a:schemeClr val="lt1"/>
                </a:solidFill>
                <a:latin typeface="K2D"/>
                <a:ea typeface="K2D"/>
                <a:cs typeface="K2D"/>
                <a:sym typeface="K2D"/>
              </a:rPr>
              <a:t>‹#›</a:t>
            </a:fld>
            <a:endParaRPr sz="800">
              <a:solidFill>
                <a:schemeClr val="lt1"/>
              </a:solidFill>
              <a:latin typeface="K2D"/>
              <a:ea typeface="K2D"/>
              <a:cs typeface="K2D"/>
              <a:sym typeface="K2D"/>
            </a:endParaRPr>
          </a:p>
        </p:txBody>
      </p:sp>
      <p:sp>
        <p:nvSpPr>
          <p:cNvPr id="97" name="Google Shape;97;p16"/>
          <p:cNvSpPr txBox="1"/>
          <p:nvPr/>
        </p:nvSpPr>
        <p:spPr>
          <a:xfrm>
            <a:off x="7558622" y="4850880"/>
            <a:ext cx="1126751" cy="230833"/>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i="0" lang="en" sz="1100">
                <a:solidFill>
                  <a:srgbClr val="00AFEF"/>
                </a:solidFill>
                <a:latin typeface="K2D"/>
                <a:ea typeface="K2D"/>
                <a:cs typeface="K2D"/>
                <a:sym typeface="K2D"/>
              </a:rPr>
              <a:t>www.ctu.edu.vn</a:t>
            </a:r>
            <a:endParaRPr sz="1100"/>
          </a:p>
        </p:txBody>
      </p:sp>
      <p:sp>
        <p:nvSpPr>
          <p:cNvPr id="98" name="Google Shape;98;p16"/>
          <p:cNvSpPr/>
          <p:nvPr/>
        </p:nvSpPr>
        <p:spPr>
          <a:xfrm>
            <a:off x="119363" y="4855894"/>
            <a:ext cx="490400" cy="223838"/>
          </a:xfrm>
          <a:prstGeom prst="rect">
            <a:avLst/>
          </a:prstGeom>
          <a:solidFill>
            <a:srgbClr val="1F5CAA"/>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i="0" lang="en" sz="1300">
                <a:solidFill>
                  <a:schemeClr val="lt1"/>
                </a:solidFill>
                <a:latin typeface="K2D"/>
                <a:ea typeface="K2D"/>
                <a:cs typeface="K2D"/>
                <a:sym typeface="K2D"/>
              </a:rPr>
              <a:t>CTU</a:t>
            </a:r>
            <a:endParaRPr sz="1000"/>
          </a:p>
        </p:txBody>
      </p:sp>
      <p:grpSp>
        <p:nvGrpSpPr>
          <p:cNvPr id="99" name="Google Shape;99;p16"/>
          <p:cNvGrpSpPr/>
          <p:nvPr/>
        </p:nvGrpSpPr>
        <p:grpSpPr>
          <a:xfrm>
            <a:off x="613264" y="4808148"/>
            <a:ext cx="2070365" cy="302843"/>
            <a:chOff x="741485" y="6410864"/>
            <a:chExt cx="2760487" cy="403790"/>
          </a:xfrm>
        </p:grpSpPr>
        <p:sp>
          <p:nvSpPr>
            <p:cNvPr id="100" name="Google Shape;100;p16"/>
            <p:cNvSpPr txBox="1"/>
            <p:nvPr/>
          </p:nvSpPr>
          <p:spPr>
            <a:xfrm>
              <a:off x="741485" y="6599210"/>
              <a:ext cx="1922253" cy="215444"/>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AFEF"/>
                </a:buClr>
                <a:buSzPts val="600"/>
                <a:buFont typeface="Readex Pro"/>
                <a:buNone/>
              </a:pPr>
              <a:r>
                <a:rPr b="0" i="0" lang="en" sz="600" u="none" cap="none" strike="noStrike">
                  <a:solidFill>
                    <a:srgbClr val="00AFEF"/>
                  </a:solidFill>
                  <a:latin typeface="Readex Pro"/>
                  <a:ea typeface="Readex Pro"/>
                  <a:cs typeface="Readex Pro"/>
                  <a:sym typeface="Readex Pro"/>
                </a:rPr>
                <a:t>Community - Totality - Uniqueness</a:t>
              </a:r>
              <a:endParaRPr b="0" i="0" sz="600" u="none" cap="none" strike="noStrike">
                <a:solidFill>
                  <a:srgbClr val="00AFEF"/>
                </a:solidFill>
                <a:latin typeface="Readex Pro"/>
                <a:ea typeface="Readex Pro"/>
                <a:cs typeface="Readex Pro"/>
                <a:sym typeface="Readex Pro"/>
              </a:endParaRPr>
            </a:p>
          </p:txBody>
        </p:sp>
        <p:sp>
          <p:nvSpPr>
            <p:cNvPr id="101" name="Google Shape;101;p16"/>
            <p:cNvSpPr txBox="1"/>
            <p:nvPr/>
          </p:nvSpPr>
          <p:spPr>
            <a:xfrm>
              <a:off x="741485" y="6410864"/>
              <a:ext cx="2760487" cy="307777"/>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1100">
                  <a:solidFill>
                    <a:srgbClr val="1F5CA9"/>
                  </a:solidFill>
                  <a:latin typeface="K2D"/>
                  <a:ea typeface="K2D"/>
                  <a:cs typeface="K2D"/>
                  <a:sym typeface="K2D"/>
                </a:rPr>
                <a:t>CAN THO UNIVERSITY</a:t>
              </a:r>
              <a:endParaRPr b="1" sz="1100">
                <a:solidFill>
                  <a:srgbClr val="1F5CA9"/>
                </a:solidFill>
                <a:latin typeface="K2D"/>
                <a:ea typeface="K2D"/>
                <a:cs typeface="K2D"/>
                <a:sym typeface="K2D"/>
              </a:endParaRPr>
            </a:p>
          </p:txBody>
        </p:sp>
      </p:grpSp>
      <p:pic>
        <p:nvPicPr>
          <p:cNvPr id="102" name="Google Shape;102;p16"/>
          <p:cNvPicPr preferRelativeResize="0"/>
          <p:nvPr/>
        </p:nvPicPr>
        <p:blipFill rotWithShape="1">
          <a:blip r:embed="rId4">
            <a:alphaModFix/>
          </a:blip>
          <a:srcRect b="0" l="0" r="0" t="0"/>
          <a:stretch/>
        </p:blipFill>
        <p:spPr>
          <a:xfrm>
            <a:off x="2213404" y="4861489"/>
            <a:ext cx="6720840" cy="85102"/>
          </a:xfrm>
          <a:prstGeom prst="rect">
            <a:avLst/>
          </a:prstGeom>
          <a:noFill/>
          <a:ln>
            <a:noFill/>
          </a:ln>
        </p:spPr>
      </p:pic>
      <p:sp>
        <p:nvSpPr>
          <p:cNvPr id="103" name="Google Shape;103;p16"/>
          <p:cNvSpPr txBox="1"/>
          <p:nvPr>
            <p:ph idx="10" type="dt"/>
          </p:nvPr>
        </p:nvSpPr>
        <p:spPr>
          <a:xfrm>
            <a:off x="913863" y="4911197"/>
            <a:ext cx="1786475" cy="273844"/>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b="1">
                <a:latin typeface="K2D"/>
                <a:ea typeface="K2D"/>
                <a:cs typeface="K2D"/>
                <a:sym typeface="K2D"/>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04" name="Google Shape;104;p16"/>
          <p:cNvSpPr txBox="1"/>
          <p:nvPr>
            <p:ph idx="11" type="ftr"/>
          </p:nvPr>
        </p:nvSpPr>
        <p:spPr>
          <a:xfrm>
            <a:off x="3028950" y="4911197"/>
            <a:ext cx="30861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b="1">
                <a:latin typeface="K2D"/>
                <a:ea typeface="K2D"/>
                <a:cs typeface="K2D"/>
                <a:sym typeface="K2D"/>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91"/>
                                        </p:tgtEl>
                                        <p:attrNameLst>
                                          <p:attrName>style.visibility</p:attrName>
                                        </p:attrNameLst>
                                      </p:cBhvr>
                                      <p:to>
                                        <p:strVal val="visible"/>
                                      </p:to>
                                    </p:set>
                                    <p:animEffect filter="fade" transition="in">
                                      <p:cBhvr>
                                        <p:cTn dur="500"/>
                                        <p:tgtEl>
                                          <p:spTgt spid="91"/>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92">
                                            <p:txEl>
                                              <p:pRg end="0" st="0"/>
                                            </p:txEl>
                                          </p:spTgt>
                                        </p:tgtEl>
                                        <p:attrNameLst>
                                          <p:attrName>style.visibility</p:attrName>
                                        </p:attrNameLst>
                                      </p:cBhvr>
                                      <p:to>
                                        <p:strVal val="visible"/>
                                      </p:to>
                                    </p:set>
                                    <p:animEffect filter="fade" transition="in">
                                      <p:cBhvr>
                                        <p:cTn dur="500"/>
                                        <p:tgtEl>
                                          <p:spTgt spid="92">
                                            <p:txEl>
                                              <p:pRg end="0" st="0"/>
                                            </p:txEl>
                                          </p:spTgt>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92">
                                            <p:txEl>
                                              <p:pRg end="1" st="1"/>
                                            </p:txEl>
                                          </p:spTgt>
                                        </p:tgtEl>
                                        <p:attrNameLst>
                                          <p:attrName>style.visibility</p:attrName>
                                        </p:attrNameLst>
                                      </p:cBhvr>
                                      <p:to>
                                        <p:strVal val="visible"/>
                                      </p:to>
                                    </p:set>
                                    <p:animEffect filter="fade" transition="in">
                                      <p:cBhvr>
                                        <p:cTn dur="500"/>
                                        <p:tgtEl>
                                          <p:spTgt spid="92">
                                            <p:txEl>
                                              <p:pRg end="1" st="1"/>
                                            </p:txEl>
                                          </p:spTgt>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92">
                                            <p:txEl>
                                              <p:pRg end="2" st="2"/>
                                            </p:txEl>
                                          </p:spTgt>
                                        </p:tgtEl>
                                        <p:attrNameLst>
                                          <p:attrName>style.visibility</p:attrName>
                                        </p:attrNameLst>
                                      </p:cBhvr>
                                      <p:to>
                                        <p:strVal val="visible"/>
                                      </p:to>
                                    </p:set>
                                    <p:animEffect filter="fade" transition="in">
                                      <p:cBhvr>
                                        <p:cTn dur="500"/>
                                        <p:tgtEl>
                                          <p:spTgt spid="92">
                                            <p:txEl>
                                              <p:pRg end="2" st="2"/>
                                            </p:txEl>
                                          </p:spTgt>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92">
                                            <p:txEl>
                                              <p:pRg end="3" st="3"/>
                                            </p:txEl>
                                          </p:spTgt>
                                        </p:tgtEl>
                                        <p:attrNameLst>
                                          <p:attrName>style.visibility</p:attrName>
                                        </p:attrNameLst>
                                      </p:cBhvr>
                                      <p:to>
                                        <p:strVal val="visible"/>
                                      </p:to>
                                    </p:set>
                                    <p:animEffect filter="fade" transition="in">
                                      <p:cBhvr>
                                        <p:cTn dur="500"/>
                                        <p:tgtEl>
                                          <p:spTgt spid="92">
                                            <p:txEl>
                                              <p:pRg end="3" st="3"/>
                                            </p:txEl>
                                          </p:spTgt>
                                        </p:tgtEl>
                                      </p:cBhvr>
                                    </p:animEffect>
                                  </p:childTnLst>
                                </p:cTn>
                              </p:par>
                            </p:childTnLst>
                          </p:cTn>
                        </p:par>
                        <p:par>
                          <p:cTn fill="hold">
                            <p:stCondLst>
                              <p:cond delay="2500"/>
                            </p:stCondLst>
                            <p:childTnLst>
                              <p:par>
                                <p:cTn fill="hold" nodeType="afterEffect" presetClass="entr" presetID="10" presetSubtype="0">
                                  <p:stCondLst>
                                    <p:cond delay="0"/>
                                  </p:stCondLst>
                                  <p:childTnLst>
                                    <p:set>
                                      <p:cBhvr>
                                        <p:cTn dur="1" fill="hold">
                                          <p:stCondLst>
                                            <p:cond delay="0"/>
                                          </p:stCondLst>
                                        </p:cTn>
                                        <p:tgtEl>
                                          <p:spTgt spid="92">
                                            <p:txEl>
                                              <p:pRg end="4" st="4"/>
                                            </p:txEl>
                                          </p:spTgt>
                                        </p:tgtEl>
                                        <p:attrNameLst>
                                          <p:attrName>style.visibility</p:attrName>
                                        </p:attrNameLst>
                                      </p:cBhvr>
                                      <p:to>
                                        <p:strVal val="visible"/>
                                      </p:to>
                                    </p:set>
                                    <p:animEffect filter="fade" transition="in">
                                      <p:cBhvr>
                                        <p:cTn dur="500"/>
                                        <p:tgtEl>
                                          <p:spTgt spid="92">
                                            <p:txEl>
                                              <p:pRg end="4" st="4"/>
                                            </p:txEl>
                                          </p:spTgt>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92">
                                            <p:txEl>
                                              <p:pRg end="5" st="5"/>
                                            </p:txEl>
                                          </p:spTgt>
                                        </p:tgtEl>
                                        <p:attrNameLst>
                                          <p:attrName>style.visibility</p:attrName>
                                        </p:attrNameLst>
                                      </p:cBhvr>
                                      <p:to>
                                        <p:strVal val="visible"/>
                                      </p:to>
                                    </p:set>
                                    <p:animEffect filter="fade" transition="in">
                                      <p:cBhvr>
                                        <p:cTn dur="500"/>
                                        <p:tgtEl>
                                          <p:spTgt spid="92">
                                            <p:txEl>
                                              <p:pRg end="5" st="5"/>
                                            </p:txEl>
                                          </p:spTgt>
                                        </p:tgtEl>
                                      </p:cBhvr>
                                    </p:animEffect>
                                  </p:childTnLst>
                                </p:cTn>
                              </p:par>
                            </p:childTnLst>
                          </p:cTn>
                        </p:par>
                        <p:par>
                          <p:cTn fill="hold">
                            <p:stCondLst>
                              <p:cond delay="3500"/>
                            </p:stCondLst>
                            <p:childTnLst>
                              <p:par>
                                <p:cTn fill="hold" nodeType="afterEffect" presetClass="entr" presetID="10" presetSubtype="0">
                                  <p:stCondLst>
                                    <p:cond delay="0"/>
                                  </p:stCondLst>
                                  <p:childTnLst>
                                    <p:set>
                                      <p:cBhvr>
                                        <p:cTn dur="1" fill="hold">
                                          <p:stCondLst>
                                            <p:cond delay="0"/>
                                          </p:stCondLst>
                                        </p:cTn>
                                        <p:tgtEl>
                                          <p:spTgt spid="92">
                                            <p:txEl>
                                              <p:pRg end="6" st="6"/>
                                            </p:txEl>
                                          </p:spTgt>
                                        </p:tgtEl>
                                        <p:attrNameLst>
                                          <p:attrName>style.visibility</p:attrName>
                                        </p:attrNameLst>
                                      </p:cBhvr>
                                      <p:to>
                                        <p:strVal val="visible"/>
                                      </p:to>
                                    </p:set>
                                    <p:animEffect filter="fade" transition="in">
                                      <p:cBhvr>
                                        <p:cTn dur="500"/>
                                        <p:tgtEl>
                                          <p:spTgt spid="92">
                                            <p:txEl>
                                              <p:pRg end="6" st="6"/>
                                            </p:txEl>
                                          </p:spTgt>
                                        </p:tgtEl>
                                      </p:cBhvr>
                                    </p:animEffect>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92">
                                            <p:txEl>
                                              <p:pRg end="7" st="7"/>
                                            </p:txEl>
                                          </p:spTgt>
                                        </p:tgtEl>
                                        <p:attrNameLst>
                                          <p:attrName>style.visibility</p:attrName>
                                        </p:attrNameLst>
                                      </p:cBhvr>
                                      <p:to>
                                        <p:strVal val="visible"/>
                                      </p:to>
                                    </p:set>
                                    <p:animEffect filter="fade" transition="in">
                                      <p:cBhvr>
                                        <p:cTn dur="500"/>
                                        <p:tgtEl>
                                          <p:spTgt spid="92">
                                            <p:txEl>
                                              <p:pRg end="7" st="7"/>
                                            </p:txEl>
                                          </p:spTgt>
                                        </p:tgtEl>
                                      </p:cBhvr>
                                    </p:animEffect>
                                  </p:childTnLst>
                                </p:cTn>
                              </p:par>
                            </p:childTnLst>
                          </p:cTn>
                        </p:par>
                        <p:par>
                          <p:cTn fill="hold">
                            <p:stCondLst>
                              <p:cond delay="4500"/>
                            </p:stCondLst>
                            <p:childTnLst>
                              <p:par>
                                <p:cTn fill="hold" nodeType="afterEffect" presetClass="entr" presetID="10" presetSubtype="0">
                                  <p:stCondLst>
                                    <p:cond delay="0"/>
                                  </p:stCondLst>
                                  <p:childTnLst>
                                    <p:set>
                                      <p:cBhvr>
                                        <p:cTn dur="1" fill="hold">
                                          <p:stCondLst>
                                            <p:cond delay="0"/>
                                          </p:stCondLst>
                                        </p:cTn>
                                        <p:tgtEl>
                                          <p:spTgt spid="92">
                                            <p:txEl>
                                              <p:pRg end="8" st="8"/>
                                            </p:txEl>
                                          </p:spTgt>
                                        </p:tgtEl>
                                        <p:attrNameLst>
                                          <p:attrName>style.visibility</p:attrName>
                                        </p:attrNameLst>
                                      </p:cBhvr>
                                      <p:to>
                                        <p:strVal val="visible"/>
                                      </p:to>
                                    </p:set>
                                    <p:animEffect filter="fade" transition="in">
                                      <p:cBhvr>
                                        <p:cTn dur="500"/>
                                        <p:tgtEl>
                                          <p:spTgt spid="92">
                                            <p:txEl>
                                              <p:pRg end="8" st="8"/>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ith logo">
  <p:cSld name="Title and Content with logo">
    <p:spTree>
      <p:nvGrpSpPr>
        <p:cNvPr id="105" name="Shape 105"/>
        <p:cNvGrpSpPr/>
        <p:nvPr/>
      </p:nvGrpSpPr>
      <p:grpSpPr>
        <a:xfrm>
          <a:off x="0" y="0"/>
          <a:ext cx="0" cy="0"/>
          <a:chOff x="0" y="0"/>
          <a:chExt cx="0" cy="0"/>
        </a:xfrm>
      </p:grpSpPr>
      <p:sp>
        <p:nvSpPr>
          <p:cNvPr id="106" name="Google Shape;106;p17"/>
          <p:cNvSpPr txBox="1"/>
          <p:nvPr>
            <p:ph type="title"/>
          </p:nvPr>
        </p:nvSpPr>
        <p:spPr>
          <a:xfrm>
            <a:off x="628650" y="11400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rgbClr val="0070C0"/>
              </a:buClr>
              <a:buSzPts val="2700"/>
              <a:buFont typeface="K2D"/>
              <a:buNone/>
              <a:defRPr b="1" sz="2700">
                <a:solidFill>
                  <a:srgbClr val="0070C0"/>
                </a:solidFill>
                <a:latin typeface="K2D"/>
                <a:ea typeface="K2D"/>
                <a:cs typeface="K2D"/>
                <a:sym typeface="K2D"/>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07" name="Google Shape;107;p17"/>
          <p:cNvSpPr txBox="1"/>
          <p:nvPr>
            <p:ph idx="1" type="body"/>
          </p:nvPr>
        </p:nvSpPr>
        <p:spPr>
          <a:xfrm>
            <a:off x="628650" y="1369219"/>
            <a:ext cx="7886700" cy="3263504"/>
          </a:xfrm>
          <a:prstGeom prst="rect">
            <a:avLst/>
          </a:prstGeom>
          <a:noFill/>
          <a:ln>
            <a:noFill/>
          </a:ln>
        </p:spPr>
        <p:txBody>
          <a:bodyPr anchorCtr="0" anchor="t" bIns="34275" lIns="68575" spcFirstLastPara="1" rIns="68575" wrap="square" tIns="34275">
            <a:normAutofit/>
          </a:bodyPr>
          <a:lstStyle>
            <a:lvl1pPr indent="-228600" lvl="0" marL="457200" algn="just">
              <a:lnSpc>
                <a:spcPct val="100000"/>
              </a:lnSpc>
              <a:spcBef>
                <a:spcPts val="900"/>
              </a:spcBef>
              <a:spcAft>
                <a:spcPts val="0"/>
              </a:spcAft>
              <a:buClr>
                <a:schemeClr val="dk1"/>
              </a:buClr>
              <a:buSzPts val="1800"/>
              <a:buNone/>
              <a:defRPr sz="1800">
                <a:latin typeface="Readex Pro"/>
                <a:ea typeface="Readex Pro"/>
                <a:cs typeface="Readex Pro"/>
                <a:sym typeface="Readex Pro"/>
              </a:defRPr>
            </a:lvl1pPr>
            <a:lvl2pPr indent="-228600" lvl="1" marL="914400" algn="just">
              <a:lnSpc>
                <a:spcPct val="100000"/>
              </a:lnSpc>
              <a:spcBef>
                <a:spcPts val="400"/>
              </a:spcBef>
              <a:spcAft>
                <a:spcPts val="0"/>
              </a:spcAft>
              <a:buClr>
                <a:schemeClr val="dk1"/>
              </a:buClr>
              <a:buSzPts val="1800"/>
              <a:buNone/>
              <a:defRPr sz="1800">
                <a:latin typeface="Readex Pro"/>
                <a:ea typeface="Readex Pro"/>
                <a:cs typeface="Readex Pro"/>
                <a:sym typeface="Readex Pro"/>
              </a:defRPr>
            </a:lvl2pPr>
            <a:lvl3pPr indent="-228600" lvl="2" marL="1371600" algn="just">
              <a:lnSpc>
                <a:spcPct val="100000"/>
              </a:lnSpc>
              <a:spcBef>
                <a:spcPts val="400"/>
              </a:spcBef>
              <a:spcAft>
                <a:spcPts val="0"/>
              </a:spcAft>
              <a:buClr>
                <a:schemeClr val="dk1"/>
              </a:buClr>
              <a:buSzPts val="1500"/>
              <a:buNone/>
              <a:defRPr sz="1500">
                <a:latin typeface="Readex Pro"/>
                <a:ea typeface="Readex Pro"/>
                <a:cs typeface="Readex Pro"/>
                <a:sym typeface="Readex Pro"/>
              </a:defRPr>
            </a:lvl3pPr>
            <a:lvl4pPr indent="-228600" lvl="3" marL="1828800" algn="just">
              <a:lnSpc>
                <a:spcPct val="100000"/>
              </a:lnSpc>
              <a:spcBef>
                <a:spcPts val="400"/>
              </a:spcBef>
              <a:spcAft>
                <a:spcPts val="0"/>
              </a:spcAft>
              <a:buClr>
                <a:schemeClr val="dk1"/>
              </a:buClr>
              <a:buSzPts val="1400"/>
              <a:buNone/>
              <a:defRPr sz="1400">
                <a:latin typeface="Readex Pro"/>
                <a:ea typeface="Readex Pro"/>
                <a:cs typeface="Readex Pro"/>
                <a:sym typeface="Readex Pro"/>
              </a:defRPr>
            </a:lvl4pPr>
            <a:lvl5pPr indent="-228600" lvl="4" marL="2286000" algn="just">
              <a:lnSpc>
                <a:spcPct val="100000"/>
              </a:lnSpc>
              <a:spcBef>
                <a:spcPts val="400"/>
              </a:spcBef>
              <a:spcAft>
                <a:spcPts val="0"/>
              </a:spcAft>
              <a:buClr>
                <a:schemeClr val="dk1"/>
              </a:buClr>
              <a:buSzPts val="1400"/>
              <a:buNone/>
              <a:defRPr sz="1400">
                <a:latin typeface="Readex Pro"/>
                <a:ea typeface="Readex Pro"/>
                <a:cs typeface="Readex Pro"/>
                <a:sym typeface="Readex Pro"/>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pic>
        <p:nvPicPr>
          <p:cNvPr id="108" name="Google Shape;108;p17"/>
          <p:cNvPicPr preferRelativeResize="0"/>
          <p:nvPr/>
        </p:nvPicPr>
        <p:blipFill rotWithShape="1">
          <a:blip r:embed="rId2">
            <a:alphaModFix amt="85000"/>
          </a:blip>
          <a:srcRect b="0" l="0" r="0" t="0"/>
          <a:stretch/>
        </p:blipFill>
        <p:spPr>
          <a:xfrm>
            <a:off x="3276843" y="1295852"/>
            <a:ext cx="2590315" cy="2551797"/>
          </a:xfrm>
          <a:prstGeom prst="rect">
            <a:avLst/>
          </a:prstGeom>
          <a:noFill/>
          <a:ln>
            <a:noFill/>
          </a:ln>
        </p:spPr>
      </p:pic>
      <p:pic>
        <p:nvPicPr>
          <p:cNvPr id="109" name="Google Shape;109;p17"/>
          <p:cNvPicPr preferRelativeResize="0"/>
          <p:nvPr/>
        </p:nvPicPr>
        <p:blipFill rotWithShape="1">
          <a:blip r:embed="rId3">
            <a:alphaModFix/>
          </a:blip>
          <a:srcRect b="0" l="0" r="0" t="0"/>
          <a:stretch/>
        </p:blipFill>
        <p:spPr>
          <a:xfrm>
            <a:off x="358992" y="492568"/>
            <a:ext cx="219075" cy="219075"/>
          </a:xfrm>
          <a:prstGeom prst="rect">
            <a:avLst/>
          </a:prstGeom>
          <a:noFill/>
          <a:ln>
            <a:noFill/>
          </a:ln>
        </p:spPr>
      </p:pic>
      <p:pic>
        <p:nvPicPr>
          <p:cNvPr id="110" name="Google Shape;110;p17"/>
          <p:cNvPicPr preferRelativeResize="0"/>
          <p:nvPr/>
        </p:nvPicPr>
        <p:blipFill rotWithShape="1">
          <a:blip r:embed="rId4">
            <a:alphaModFix/>
          </a:blip>
          <a:srcRect b="0" l="0" r="0" t="0"/>
          <a:stretch/>
        </p:blipFill>
        <p:spPr>
          <a:xfrm>
            <a:off x="8990837" y="70190"/>
            <a:ext cx="80374" cy="80255"/>
          </a:xfrm>
          <a:prstGeom prst="rect">
            <a:avLst/>
          </a:prstGeom>
          <a:noFill/>
          <a:ln>
            <a:noFill/>
          </a:ln>
        </p:spPr>
      </p:pic>
      <p:sp>
        <p:nvSpPr>
          <p:cNvPr id="111" name="Google Shape;111;p17"/>
          <p:cNvSpPr/>
          <p:nvPr/>
        </p:nvSpPr>
        <p:spPr>
          <a:xfrm>
            <a:off x="8676323" y="4911197"/>
            <a:ext cx="255402" cy="127783"/>
          </a:xfrm>
          <a:prstGeom prst="rect">
            <a:avLst/>
          </a:prstGeom>
          <a:solidFill>
            <a:srgbClr val="00AFE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a:solidFill>
                <a:schemeClr val="lt1"/>
              </a:solidFill>
              <a:latin typeface="K2D"/>
              <a:ea typeface="K2D"/>
              <a:cs typeface="K2D"/>
              <a:sym typeface="K2D"/>
            </a:endParaRPr>
          </a:p>
        </p:txBody>
      </p:sp>
      <p:sp>
        <p:nvSpPr>
          <p:cNvPr id="112" name="Google Shape;112;p17"/>
          <p:cNvSpPr txBox="1"/>
          <p:nvPr/>
        </p:nvSpPr>
        <p:spPr>
          <a:xfrm>
            <a:off x="8634460" y="4835459"/>
            <a:ext cx="349167" cy="273844"/>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fld id="{00000000-1234-1234-1234-123412341234}" type="slidenum">
              <a:rPr lang="en" sz="800">
                <a:solidFill>
                  <a:schemeClr val="lt1"/>
                </a:solidFill>
                <a:latin typeface="K2D"/>
                <a:ea typeface="K2D"/>
                <a:cs typeface="K2D"/>
                <a:sym typeface="K2D"/>
              </a:rPr>
              <a:t>‹#›</a:t>
            </a:fld>
            <a:endParaRPr sz="800">
              <a:solidFill>
                <a:schemeClr val="lt1"/>
              </a:solidFill>
              <a:latin typeface="K2D"/>
              <a:ea typeface="K2D"/>
              <a:cs typeface="K2D"/>
              <a:sym typeface="K2D"/>
            </a:endParaRPr>
          </a:p>
        </p:txBody>
      </p:sp>
      <p:sp>
        <p:nvSpPr>
          <p:cNvPr id="113" name="Google Shape;113;p17"/>
          <p:cNvSpPr txBox="1"/>
          <p:nvPr/>
        </p:nvSpPr>
        <p:spPr>
          <a:xfrm>
            <a:off x="7558622" y="4850880"/>
            <a:ext cx="1126751" cy="230833"/>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i="0" lang="en" sz="1100">
                <a:solidFill>
                  <a:srgbClr val="00AFEF"/>
                </a:solidFill>
                <a:latin typeface="K2D"/>
                <a:ea typeface="K2D"/>
                <a:cs typeface="K2D"/>
                <a:sym typeface="K2D"/>
              </a:rPr>
              <a:t>www.ctu.edu.vn</a:t>
            </a:r>
            <a:endParaRPr sz="1100"/>
          </a:p>
        </p:txBody>
      </p:sp>
      <p:sp>
        <p:nvSpPr>
          <p:cNvPr id="114" name="Google Shape;114;p17"/>
          <p:cNvSpPr/>
          <p:nvPr/>
        </p:nvSpPr>
        <p:spPr>
          <a:xfrm>
            <a:off x="119363" y="4855894"/>
            <a:ext cx="490400" cy="223838"/>
          </a:xfrm>
          <a:prstGeom prst="rect">
            <a:avLst/>
          </a:prstGeom>
          <a:solidFill>
            <a:srgbClr val="1F5CAA"/>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i="0" lang="en" sz="1300">
                <a:solidFill>
                  <a:schemeClr val="lt1"/>
                </a:solidFill>
                <a:latin typeface="K2D"/>
                <a:ea typeface="K2D"/>
                <a:cs typeface="K2D"/>
                <a:sym typeface="K2D"/>
              </a:rPr>
              <a:t>CTU</a:t>
            </a:r>
            <a:endParaRPr sz="1000"/>
          </a:p>
        </p:txBody>
      </p:sp>
      <p:grpSp>
        <p:nvGrpSpPr>
          <p:cNvPr id="115" name="Google Shape;115;p17"/>
          <p:cNvGrpSpPr/>
          <p:nvPr/>
        </p:nvGrpSpPr>
        <p:grpSpPr>
          <a:xfrm>
            <a:off x="613264" y="4808148"/>
            <a:ext cx="2070365" cy="302843"/>
            <a:chOff x="741485" y="6410864"/>
            <a:chExt cx="2760487" cy="403790"/>
          </a:xfrm>
        </p:grpSpPr>
        <p:sp>
          <p:nvSpPr>
            <p:cNvPr id="116" name="Google Shape;116;p17"/>
            <p:cNvSpPr txBox="1"/>
            <p:nvPr/>
          </p:nvSpPr>
          <p:spPr>
            <a:xfrm>
              <a:off x="741485" y="6599210"/>
              <a:ext cx="1922253" cy="215444"/>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AFEF"/>
                </a:buClr>
                <a:buSzPts val="600"/>
                <a:buFont typeface="Readex Pro"/>
                <a:buNone/>
              </a:pPr>
              <a:r>
                <a:rPr b="0" i="0" lang="en" sz="600" u="none" cap="none" strike="noStrike">
                  <a:solidFill>
                    <a:srgbClr val="00AFEF"/>
                  </a:solidFill>
                  <a:latin typeface="Readex Pro"/>
                  <a:ea typeface="Readex Pro"/>
                  <a:cs typeface="Readex Pro"/>
                  <a:sym typeface="Readex Pro"/>
                </a:rPr>
                <a:t>Community - Totality - Uniqueness</a:t>
              </a:r>
              <a:endParaRPr b="0" i="0" sz="600" u="none" cap="none" strike="noStrike">
                <a:solidFill>
                  <a:srgbClr val="00AFEF"/>
                </a:solidFill>
                <a:latin typeface="Readex Pro"/>
                <a:ea typeface="Readex Pro"/>
                <a:cs typeface="Readex Pro"/>
                <a:sym typeface="Readex Pro"/>
              </a:endParaRPr>
            </a:p>
          </p:txBody>
        </p:sp>
        <p:sp>
          <p:nvSpPr>
            <p:cNvPr id="117" name="Google Shape;117;p17"/>
            <p:cNvSpPr txBox="1"/>
            <p:nvPr/>
          </p:nvSpPr>
          <p:spPr>
            <a:xfrm>
              <a:off x="741485" y="6410864"/>
              <a:ext cx="2760487" cy="307777"/>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1100">
                  <a:solidFill>
                    <a:srgbClr val="1F5CA9"/>
                  </a:solidFill>
                  <a:latin typeface="K2D"/>
                  <a:ea typeface="K2D"/>
                  <a:cs typeface="K2D"/>
                  <a:sym typeface="K2D"/>
                </a:rPr>
                <a:t>CAN THO UNIVERSITY</a:t>
              </a:r>
              <a:endParaRPr b="1" sz="1100">
                <a:solidFill>
                  <a:srgbClr val="1F5CA9"/>
                </a:solidFill>
                <a:latin typeface="K2D"/>
                <a:ea typeface="K2D"/>
                <a:cs typeface="K2D"/>
                <a:sym typeface="K2D"/>
              </a:endParaRPr>
            </a:p>
          </p:txBody>
        </p:sp>
      </p:grpSp>
      <p:pic>
        <p:nvPicPr>
          <p:cNvPr id="118" name="Google Shape;118;p17"/>
          <p:cNvPicPr preferRelativeResize="0"/>
          <p:nvPr/>
        </p:nvPicPr>
        <p:blipFill rotWithShape="1">
          <a:blip r:embed="rId5">
            <a:alphaModFix/>
          </a:blip>
          <a:srcRect b="0" l="0" r="0" t="0"/>
          <a:stretch/>
        </p:blipFill>
        <p:spPr>
          <a:xfrm>
            <a:off x="2213404" y="4861489"/>
            <a:ext cx="6720840" cy="85102"/>
          </a:xfrm>
          <a:prstGeom prst="rect">
            <a:avLst/>
          </a:prstGeom>
          <a:noFill/>
          <a:ln>
            <a:noFill/>
          </a:ln>
        </p:spPr>
      </p:pic>
      <p:sp>
        <p:nvSpPr>
          <p:cNvPr id="119" name="Google Shape;119;p17"/>
          <p:cNvSpPr txBox="1"/>
          <p:nvPr>
            <p:ph idx="10" type="dt"/>
          </p:nvPr>
        </p:nvSpPr>
        <p:spPr>
          <a:xfrm>
            <a:off x="913863" y="4911197"/>
            <a:ext cx="1786475" cy="273844"/>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b="1">
                <a:latin typeface="K2D"/>
                <a:ea typeface="K2D"/>
                <a:cs typeface="K2D"/>
                <a:sym typeface="K2D"/>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20" name="Google Shape;120;p17"/>
          <p:cNvSpPr txBox="1"/>
          <p:nvPr>
            <p:ph idx="11" type="ftr"/>
          </p:nvPr>
        </p:nvSpPr>
        <p:spPr>
          <a:xfrm>
            <a:off x="3028950" y="4911197"/>
            <a:ext cx="30861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b="1">
                <a:latin typeface="K2D"/>
                <a:ea typeface="K2D"/>
                <a:cs typeface="K2D"/>
                <a:sym typeface="K2D"/>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06"/>
                                        </p:tgtEl>
                                        <p:attrNameLst>
                                          <p:attrName>style.visibility</p:attrName>
                                        </p:attrNameLst>
                                      </p:cBhvr>
                                      <p:to>
                                        <p:strVal val="visible"/>
                                      </p:to>
                                    </p:set>
                                    <p:animEffect filter="fade" transition="in">
                                      <p:cBhvr>
                                        <p:cTn dur="1000"/>
                                        <p:tgtEl>
                                          <p:spTgt spid="10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121" name="Shape 121"/>
        <p:cNvGrpSpPr/>
        <p:nvPr/>
      </p:nvGrpSpPr>
      <p:grpSpPr>
        <a:xfrm>
          <a:off x="0" y="0"/>
          <a:ext cx="0" cy="0"/>
          <a:chOff x="0" y="0"/>
          <a:chExt cx="0" cy="0"/>
        </a:xfrm>
      </p:grpSpPr>
      <p:sp>
        <p:nvSpPr>
          <p:cNvPr id="122" name="Google Shape;122;p18"/>
          <p:cNvSpPr txBox="1"/>
          <p:nvPr>
            <p:ph type="title"/>
          </p:nvPr>
        </p:nvSpPr>
        <p:spPr>
          <a:xfrm>
            <a:off x="628650" y="11400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rgbClr val="0070C0"/>
              </a:buClr>
              <a:buSzPts val="2700"/>
              <a:buFont typeface="K2D"/>
              <a:buNone/>
              <a:defRPr b="1" sz="2700">
                <a:solidFill>
                  <a:srgbClr val="0070C0"/>
                </a:solidFill>
                <a:latin typeface="K2D"/>
                <a:ea typeface="K2D"/>
                <a:cs typeface="K2D"/>
                <a:sym typeface="K2D"/>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23" name="Google Shape;123;p18"/>
          <p:cNvSpPr txBox="1"/>
          <p:nvPr>
            <p:ph idx="1" type="body"/>
          </p:nvPr>
        </p:nvSpPr>
        <p:spPr>
          <a:xfrm>
            <a:off x="628650" y="1369219"/>
            <a:ext cx="7886700" cy="3263504"/>
          </a:xfrm>
          <a:prstGeom prst="rect">
            <a:avLst/>
          </a:prstGeom>
          <a:noFill/>
          <a:ln>
            <a:noFill/>
          </a:ln>
        </p:spPr>
        <p:txBody>
          <a:bodyPr anchorCtr="0" anchor="t" bIns="34275" lIns="68575" spcFirstLastPara="1" rIns="68575" wrap="square" tIns="34275">
            <a:normAutofit/>
          </a:bodyPr>
          <a:lstStyle>
            <a:lvl1pPr indent="-228600" lvl="0" marL="457200" algn="just">
              <a:lnSpc>
                <a:spcPct val="100000"/>
              </a:lnSpc>
              <a:spcBef>
                <a:spcPts val="900"/>
              </a:spcBef>
              <a:spcAft>
                <a:spcPts val="0"/>
              </a:spcAft>
              <a:buClr>
                <a:schemeClr val="dk1"/>
              </a:buClr>
              <a:buSzPts val="1800"/>
              <a:buNone/>
              <a:defRPr sz="1800">
                <a:latin typeface="Readex Pro"/>
                <a:ea typeface="Readex Pro"/>
                <a:cs typeface="Readex Pro"/>
                <a:sym typeface="Readex Pro"/>
              </a:defRPr>
            </a:lvl1pPr>
            <a:lvl2pPr indent="-228600" lvl="1" marL="914400" algn="just">
              <a:lnSpc>
                <a:spcPct val="100000"/>
              </a:lnSpc>
              <a:spcBef>
                <a:spcPts val="400"/>
              </a:spcBef>
              <a:spcAft>
                <a:spcPts val="0"/>
              </a:spcAft>
              <a:buClr>
                <a:schemeClr val="dk1"/>
              </a:buClr>
              <a:buSzPts val="1800"/>
              <a:buNone/>
              <a:defRPr sz="1800">
                <a:latin typeface="Readex Pro"/>
                <a:ea typeface="Readex Pro"/>
                <a:cs typeface="Readex Pro"/>
                <a:sym typeface="Readex Pro"/>
              </a:defRPr>
            </a:lvl2pPr>
            <a:lvl3pPr indent="-228600" lvl="2" marL="1371600" algn="just">
              <a:lnSpc>
                <a:spcPct val="100000"/>
              </a:lnSpc>
              <a:spcBef>
                <a:spcPts val="400"/>
              </a:spcBef>
              <a:spcAft>
                <a:spcPts val="0"/>
              </a:spcAft>
              <a:buClr>
                <a:schemeClr val="dk1"/>
              </a:buClr>
              <a:buSzPts val="1500"/>
              <a:buNone/>
              <a:defRPr sz="1500">
                <a:latin typeface="Readex Pro"/>
                <a:ea typeface="Readex Pro"/>
                <a:cs typeface="Readex Pro"/>
                <a:sym typeface="Readex Pro"/>
              </a:defRPr>
            </a:lvl3pPr>
            <a:lvl4pPr indent="-228600" lvl="3" marL="1828800" algn="just">
              <a:lnSpc>
                <a:spcPct val="100000"/>
              </a:lnSpc>
              <a:spcBef>
                <a:spcPts val="400"/>
              </a:spcBef>
              <a:spcAft>
                <a:spcPts val="0"/>
              </a:spcAft>
              <a:buClr>
                <a:schemeClr val="dk1"/>
              </a:buClr>
              <a:buSzPts val="1400"/>
              <a:buNone/>
              <a:defRPr sz="1400">
                <a:latin typeface="Readex Pro"/>
                <a:ea typeface="Readex Pro"/>
                <a:cs typeface="Readex Pro"/>
                <a:sym typeface="Readex Pro"/>
              </a:defRPr>
            </a:lvl4pPr>
            <a:lvl5pPr indent="-228600" lvl="4" marL="2286000" algn="just">
              <a:lnSpc>
                <a:spcPct val="100000"/>
              </a:lnSpc>
              <a:spcBef>
                <a:spcPts val="400"/>
              </a:spcBef>
              <a:spcAft>
                <a:spcPts val="0"/>
              </a:spcAft>
              <a:buClr>
                <a:schemeClr val="dk1"/>
              </a:buClr>
              <a:buSzPts val="1400"/>
              <a:buNone/>
              <a:defRPr sz="1400">
                <a:latin typeface="Readex Pro"/>
                <a:ea typeface="Readex Pro"/>
                <a:cs typeface="Readex Pro"/>
                <a:sym typeface="Readex Pro"/>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pic>
        <p:nvPicPr>
          <p:cNvPr id="124" name="Google Shape;124;p18"/>
          <p:cNvPicPr preferRelativeResize="0"/>
          <p:nvPr/>
        </p:nvPicPr>
        <p:blipFill rotWithShape="1">
          <a:blip r:embed="rId2">
            <a:alphaModFix/>
          </a:blip>
          <a:srcRect b="0" l="0" r="0" t="0"/>
          <a:stretch/>
        </p:blipFill>
        <p:spPr>
          <a:xfrm>
            <a:off x="358992" y="492568"/>
            <a:ext cx="219075" cy="219075"/>
          </a:xfrm>
          <a:prstGeom prst="rect">
            <a:avLst/>
          </a:prstGeom>
          <a:noFill/>
          <a:ln>
            <a:noFill/>
          </a:ln>
        </p:spPr>
      </p:pic>
      <p:pic>
        <p:nvPicPr>
          <p:cNvPr id="125" name="Google Shape;125;p18"/>
          <p:cNvPicPr preferRelativeResize="0"/>
          <p:nvPr/>
        </p:nvPicPr>
        <p:blipFill rotWithShape="1">
          <a:blip r:embed="rId3">
            <a:alphaModFix/>
          </a:blip>
          <a:srcRect b="0" l="0" r="0" t="0"/>
          <a:stretch/>
        </p:blipFill>
        <p:spPr>
          <a:xfrm>
            <a:off x="8990837" y="70190"/>
            <a:ext cx="80374" cy="80255"/>
          </a:xfrm>
          <a:prstGeom prst="rect">
            <a:avLst/>
          </a:prstGeom>
          <a:noFill/>
          <a:ln>
            <a:noFill/>
          </a:ln>
        </p:spPr>
      </p:pic>
      <p:sp>
        <p:nvSpPr>
          <p:cNvPr id="126" name="Google Shape;126;p18"/>
          <p:cNvSpPr/>
          <p:nvPr/>
        </p:nvSpPr>
        <p:spPr>
          <a:xfrm>
            <a:off x="8676323" y="4911197"/>
            <a:ext cx="255402" cy="127783"/>
          </a:xfrm>
          <a:prstGeom prst="rect">
            <a:avLst/>
          </a:prstGeom>
          <a:solidFill>
            <a:srgbClr val="00AFE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a:solidFill>
                <a:schemeClr val="lt1"/>
              </a:solidFill>
              <a:latin typeface="K2D"/>
              <a:ea typeface="K2D"/>
              <a:cs typeface="K2D"/>
              <a:sym typeface="K2D"/>
            </a:endParaRPr>
          </a:p>
        </p:txBody>
      </p:sp>
      <p:sp>
        <p:nvSpPr>
          <p:cNvPr id="127" name="Google Shape;127;p18"/>
          <p:cNvSpPr txBox="1"/>
          <p:nvPr/>
        </p:nvSpPr>
        <p:spPr>
          <a:xfrm>
            <a:off x="8634460" y="4835459"/>
            <a:ext cx="349167" cy="273844"/>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fld id="{00000000-1234-1234-1234-123412341234}" type="slidenum">
              <a:rPr lang="en" sz="800">
                <a:solidFill>
                  <a:schemeClr val="lt1"/>
                </a:solidFill>
                <a:latin typeface="K2D"/>
                <a:ea typeface="K2D"/>
                <a:cs typeface="K2D"/>
                <a:sym typeface="K2D"/>
              </a:rPr>
              <a:t>‹#›</a:t>
            </a:fld>
            <a:endParaRPr sz="800">
              <a:solidFill>
                <a:schemeClr val="lt1"/>
              </a:solidFill>
              <a:latin typeface="K2D"/>
              <a:ea typeface="K2D"/>
              <a:cs typeface="K2D"/>
              <a:sym typeface="K2D"/>
            </a:endParaRPr>
          </a:p>
        </p:txBody>
      </p:sp>
      <p:sp>
        <p:nvSpPr>
          <p:cNvPr id="128" name="Google Shape;128;p18"/>
          <p:cNvSpPr txBox="1"/>
          <p:nvPr/>
        </p:nvSpPr>
        <p:spPr>
          <a:xfrm>
            <a:off x="7558622" y="4850880"/>
            <a:ext cx="1126751" cy="230833"/>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i="0" lang="en" sz="1100">
                <a:solidFill>
                  <a:srgbClr val="00AFEF"/>
                </a:solidFill>
                <a:latin typeface="K2D"/>
                <a:ea typeface="K2D"/>
                <a:cs typeface="K2D"/>
                <a:sym typeface="K2D"/>
              </a:rPr>
              <a:t>www.ctu.edu.vn</a:t>
            </a:r>
            <a:endParaRPr sz="1100"/>
          </a:p>
        </p:txBody>
      </p:sp>
      <p:sp>
        <p:nvSpPr>
          <p:cNvPr id="129" name="Google Shape;129;p18"/>
          <p:cNvSpPr/>
          <p:nvPr/>
        </p:nvSpPr>
        <p:spPr>
          <a:xfrm>
            <a:off x="119363" y="4855894"/>
            <a:ext cx="490400" cy="223838"/>
          </a:xfrm>
          <a:prstGeom prst="rect">
            <a:avLst/>
          </a:prstGeom>
          <a:solidFill>
            <a:srgbClr val="1F5CAA"/>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i="0" lang="en" sz="1300">
                <a:solidFill>
                  <a:schemeClr val="lt1"/>
                </a:solidFill>
                <a:latin typeface="K2D"/>
                <a:ea typeface="K2D"/>
                <a:cs typeface="K2D"/>
                <a:sym typeface="K2D"/>
              </a:rPr>
              <a:t>CTU</a:t>
            </a:r>
            <a:endParaRPr sz="1000"/>
          </a:p>
        </p:txBody>
      </p:sp>
      <p:grpSp>
        <p:nvGrpSpPr>
          <p:cNvPr id="130" name="Google Shape;130;p18"/>
          <p:cNvGrpSpPr/>
          <p:nvPr/>
        </p:nvGrpSpPr>
        <p:grpSpPr>
          <a:xfrm>
            <a:off x="613264" y="4808148"/>
            <a:ext cx="2070365" cy="302843"/>
            <a:chOff x="741485" y="6410864"/>
            <a:chExt cx="2760487" cy="403790"/>
          </a:xfrm>
        </p:grpSpPr>
        <p:sp>
          <p:nvSpPr>
            <p:cNvPr id="131" name="Google Shape;131;p18"/>
            <p:cNvSpPr txBox="1"/>
            <p:nvPr/>
          </p:nvSpPr>
          <p:spPr>
            <a:xfrm>
              <a:off x="741485" y="6599210"/>
              <a:ext cx="1922253" cy="215444"/>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AFEF"/>
                </a:buClr>
                <a:buSzPts val="600"/>
                <a:buFont typeface="Readex Pro"/>
                <a:buNone/>
              </a:pPr>
              <a:r>
                <a:rPr b="0" i="0" lang="en" sz="600" u="none" cap="none" strike="noStrike">
                  <a:solidFill>
                    <a:srgbClr val="00AFEF"/>
                  </a:solidFill>
                  <a:latin typeface="Readex Pro"/>
                  <a:ea typeface="Readex Pro"/>
                  <a:cs typeface="Readex Pro"/>
                  <a:sym typeface="Readex Pro"/>
                </a:rPr>
                <a:t>Community - Totality - Uniqueness</a:t>
              </a:r>
              <a:endParaRPr b="0" i="0" sz="600" u="none" cap="none" strike="noStrike">
                <a:solidFill>
                  <a:srgbClr val="00AFEF"/>
                </a:solidFill>
                <a:latin typeface="Readex Pro"/>
                <a:ea typeface="Readex Pro"/>
                <a:cs typeface="Readex Pro"/>
                <a:sym typeface="Readex Pro"/>
              </a:endParaRPr>
            </a:p>
          </p:txBody>
        </p:sp>
        <p:sp>
          <p:nvSpPr>
            <p:cNvPr id="132" name="Google Shape;132;p18"/>
            <p:cNvSpPr txBox="1"/>
            <p:nvPr/>
          </p:nvSpPr>
          <p:spPr>
            <a:xfrm>
              <a:off x="741485" y="6410864"/>
              <a:ext cx="2760487" cy="307777"/>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1100">
                  <a:solidFill>
                    <a:srgbClr val="1F5CA9"/>
                  </a:solidFill>
                  <a:latin typeface="K2D"/>
                  <a:ea typeface="K2D"/>
                  <a:cs typeface="K2D"/>
                  <a:sym typeface="K2D"/>
                </a:rPr>
                <a:t>CAN THO UNIVERSITY</a:t>
              </a:r>
              <a:endParaRPr b="1" sz="1100">
                <a:solidFill>
                  <a:srgbClr val="1F5CA9"/>
                </a:solidFill>
                <a:latin typeface="K2D"/>
                <a:ea typeface="K2D"/>
                <a:cs typeface="K2D"/>
                <a:sym typeface="K2D"/>
              </a:endParaRPr>
            </a:p>
          </p:txBody>
        </p:sp>
      </p:grpSp>
      <p:pic>
        <p:nvPicPr>
          <p:cNvPr id="133" name="Google Shape;133;p18"/>
          <p:cNvPicPr preferRelativeResize="0"/>
          <p:nvPr/>
        </p:nvPicPr>
        <p:blipFill rotWithShape="1">
          <a:blip r:embed="rId4">
            <a:alphaModFix/>
          </a:blip>
          <a:srcRect b="0" l="0" r="0" t="0"/>
          <a:stretch/>
        </p:blipFill>
        <p:spPr>
          <a:xfrm>
            <a:off x="2213404" y="4861489"/>
            <a:ext cx="6720840" cy="85102"/>
          </a:xfrm>
          <a:prstGeom prst="rect">
            <a:avLst/>
          </a:prstGeom>
          <a:noFill/>
          <a:ln>
            <a:noFill/>
          </a:ln>
        </p:spPr>
      </p:pic>
      <p:sp>
        <p:nvSpPr>
          <p:cNvPr id="134" name="Google Shape;134;p18"/>
          <p:cNvSpPr txBox="1"/>
          <p:nvPr>
            <p:ph idx="10" type="dt"/>
          </p:nvPr>
        </p:nvSpPr>
        <p:spPr>
          <a:xfrm>
            <a:off x="913863" y="4911197"/>
            <a:ext cx="1786475" cy="273844"/>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b="1">
                <a:latin typeface="K2D"/>
                <a:ea typeface="K2D"/>
                <a:cs typeface="K2D"/>
                <a:sym typeface="K2D"/>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35" name="Google Shape;135;p18"/>
          <p:cNvSpPr txBox="1"/>
          <p:nvPr>
            <p:ph idx="11" type="ftr"/>
          </p:nvPr>
        </p:nvSpPr>
        <p:spPr>
          <a:xfrm>
            <a:off x="3028950" y="4911197"/>
            <a:ext cx="30861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b="1">
                <a:latin typeface="K2D"/>
                <a:ea typeface="K2D"/>
                <a:cs typeface="K2D"/>
                <a:sym typeface="K2D"/>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22"/>
                                        </p:tgtEl>
                                        <p:attrNameLst>
                                          <p:attrName>style.visibility</p:attrName>
                                        </p:attrNameLst>
                                      </p:cBhvr>
                                      <p:to>
                                        <p:strVal val="visible"/>
                                      </p:to>
                                    </p:set>
                                    <p:animEffect filter="fade" transition="in">
                                      <p:cBhvr>
                                        <p:cTn dur="1000"/>
                                        <p:tgtEl>
                                          <p:spTgt spid="12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Picture Left">
  <p:cSld name="1_Picture Left">
    <p:spTree>
      <p:nvGrpSpPr>
        <p:cNvPr id="136" name="Shape 136"/>
        <p:cNvGrpSpPr/>
        <p:nvPr/>
      </p:nvGrpSpPr>
      <p:grpSpPr>
        <a:xfrm>
          <a:off x="0" y="0"/>
          <a:ext cx="0" cy="0"/>
          <a:chOff x="0" y="0"/>
          <a:chExt cx="0" cy="0"/>
        </a:xfrm>
      </p:grpSpPr>
      <p:pic>
        <p:nvPicPr>
          <p:cNvPr id="137" name="Google Shape;137;p19"/>
          <p:cNvPicPr preferRelativeResize="0"/>
          <p:nvPr/>
        </p:nvPicPr>
        <p:blipFill rotWithShape="1">
          <a:blip r:embed="rId2">
            <a:alphaModFix/>
          </a:blip>
          <a:srcRect b="0" l="0" r="0" t="0"/>
          <a:stretch/>
        </p:blipFill>
        <p:spPr>
          <a:xfrm rot="2700000">
            <a:off x="586397" y="982571"/>
            <a:ext cx="2937111" cy="2932781"/>
          </a:xfrm>
          <a:prstGeom prst="rect">
            <a:avLst/>
          </a:prstGeom>
          <a:noFill/>
          <a:ln>
            <a:noFill/>
          </a:ln>
        </p:spPr>
      </p:pic>
      <p:sp>
        <p:nvSpPr>
          <p:cNvPr id="138" name="Google Shape;138;p19"/>
          <p:cNvSpPr txBox="1"/>
          <p:nvPr>
            <p:ph type="ctrTitle"/>
          </p:nvPr>
        </p:nvSpPr>
        <p:spPr>
          <a:xfrm>
            <a:off x="4181475" y="577453"/>
            <a:ext cx="4469607" cy="1241822"/>
          </a:xfrm>
          <a:prstGeom prst="rect">
            <a:avLst/>
          </a:prstGeom>
          <a:noFill/>
          <a:ln>
            <a:noFill/>
          </a:ln>
        </p:spPr>
        <p:txBody>
          <a:bodyPr anchorCtr="0" anchor="b" bIns="34275" lIns="68575" spcFirstLastPara="1" rIns="68575" wrap="square" tIns="34275">
            <a:noAutofit/>
          </a:bodyPr>
          <a:lstStyle>
            <a:lvl1pPr lvl="0" algn="l">
              <a:lnSpc>
                <a:spcPct val="90000"/>
              </a:lnSpc>
              <a:spcBef>
                <a:spcPts val="0"/>
              </a:spcBef>
              <a:spcAft>
                <a:spcPts val="0"/>
              </a:spcAft>
              <a:buClr>
                <a:srgbClr val="0070C0"/>
              </a:buClr>
              <a:buSzPts val="2700"/>
              <a:buFont typeface="K2D"/>
              <a:buNone/>
              <a:defRPr b="1" sz="2700">
                <a:solidFill>
                  <a:srgbClr val="0070C0"/>
                </a:solidFill>
                <a:latin typeface="K2D"/>
                <a:ea typeface="K2D"/>
                <a:cs typeface="K2D"/>
                <a:sym typeface="K2D"/>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39" name="Google Shape;139;p19"/>
          <p:cNvSpPr txBox="1"/>
          <p:nvPr>
            <p:ph idx="1" type="subTitle"/>
          </p:nvPr>
        </p:nvSpPr>
        <p:spPr>
          <a:xfrm>
            <a:off x="4181474" y="1897856"/>
            <a:ext cx="4469610" cy="2662763"/>
          </a:xfrm>
          <a:prstGeom prst="rect">
            <a:avLst/>
          </a:prstGeom>
          <a:noFill/>
          <a:ln>
            <a:noFill/>
          </a:ln>
        </p:spPr>
        <p:txBody>
          <a:bodyPr anchorCtr="0" anchor="t" bIns="34275" lIns="68575" spcFirstLastPara="1" rIns="68575" wrap="square" tIns="34275">
            <a:noAutofit/>
          </a:bodyPr>
          <a:lstStyle>
            <a:lvl1pPr lvl="0" algn="just">
              <a:lnSpc>
                <a:spcPct val="100000"/>
              </a:lnSpc>
              <a:spcBef>
                <a:spcPts val="800"/>
              </a:spcBef>
              <a:spcAft>
                <a:spcPts val="0"/>
              </a:spcAft>
              <a:buClr>
                <a:srgbClr val="595959"/>
              </a:buClr>
              <a:buSzPts val="1500"/>
              <a:buNone/>
              <a:defRPr sz="1500">
                <a:solidFill>
                  <a:srgbClr val="595959"/>
                </a:solidFill>
                <a:latin typeface="Readex Pro"/>
                <a:ea typeface="Readex Pro"/>
                <a:cs typeface="Readex Pro"/>
                <a:sym typeface="Readex Pro"/>
              </a:defRPr>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pic>
        <p:nvPicPr>
          <p:cNvPr id="140" name="Google Shape;140;p19"/>
          <p:cNvPicPr preferRelativeResize="0"/>
          <p:nvPr/>
        </p:nvPicPr>
        <p:blipFill rotWithShape="1">
          <a:blip r:embed="rId3">
            <a:alphaModFix/>
          </a:blip>
          <a:srcRect b="0" l="0" r="0" t="0"/>
          <a:stretch/>
        </p:blipFill>
        <p:spPr>
          <a:xfrm>
            <a:off x="8990837" y="70190"/>
            <a:ext cx="80374" cy="80255"/>
          </a:xfrm>
          <a:prstGeom prst="rect">
            <a:avLst/>
          </a:prstGeom>
          <a:noFill/>
          <a:ln>
            <a:noFill/>
          </a:ln>
        </p:spPr>
      </p:pic>
      <p:sp>
        <p:nvSpPr>
          <p:cNvPr id="141" name="Google Shape;141;p19"/>
          <p:cNvSpPr/>
          <p:nvPr>
            <p:ph idx="2" type="pic"/>
          </p:nvPr>
        </p:nvSpPr>
        <p:spPr>
          <a:xfrm>
            <a:off x="329232" y="95676"/>
            <a:ext cx="2228850" cy="2228850"/>
          </a:xfrm>
          <a:prstGeom prst="diamond">
            <a:avLst/>
          </a:prstGeom>
          <a:noFill/>
          <a:ln>
            <a:noFill/>
          </a:ln>
        </p:spPr>
      </p:sp>
      <p:sp>
        <p:nvSpPr>
          <p:cNvPr id="142" name="Google Shape;142;p19"/>
          <p:cNvSpPr/>
          <p:nvPr>
            <p:ph idx="3" type="pic"/>
          </p:nvPr>
        </p:nvSpPr>
        <p:spPr>
          <a:xfrm>
            <a:off x="329232" y="2524157"/>
            <a:ext cx="2228850" cy="2228850"/>
          </a:xfrm>
          <a:prstGeom prst="diamond">
            <a:avLst/>
          </a:prstGeom>
          <a:noFill/>
          <a:ln>
            <a:noFill/>
          </a:ln>
        </p:spPr>
      </p:sp>
      <p:sp>
        <p:nvSpPr>
          <p:cNvPr id="143" name="Google Shape;143;p19"/>
          <p:cNvSpPr/>
          <p:nvPr>
            <p:ph idx="4" type="pic"/>
          </p:nvPr>
        </p:nvSpPr>
        <p:spPr>
          <a:xfrm>
            <a:off x="1524608" y="1314286"/>
            <a:ext cx="2228850" cy="2228850"/>
          </a:xfrm>
          <a:prstGeom prst="diamond">
            <a:avLst/>
          </a:prstGeom>
          <a:noFill/>
          <a:ln>
            <a:noFill/>
          </a:ln>
        </p:spPr>
      </p:sp>
      <p:pic>
        <p:nvPicPr>
          <p:cNvPr id="144" name="Google Shape;144;p19"/>
          <p:cNvPicPr preferRelativeResize="0"/>
          <p:nvPr/>
        </p:nvPicPr>
        <p:blipFill rotWithShape="1">
          <a:blip r:embed="rId4">
            <a:alphaModFix/>
          </a:blip>
          <a:srcRect b="0" l="0" r="0" t="0"/>
          <a:stretch/>
        </p:blipFill>
        <p:spPr>
          <a:xfrm>
            <a:off x="77082" y="1795247"/>
            <a:ext cx="1287720" cy="1288106"/>
          </a:xfrm>
          <a:prstGeom prst="rect">
            <a:avLst/>
          </a:prstGeom>
          <a:noFill/>
          <a:ln>
            <a:noFill/>
          </a:ln>
        </p:spPr>
      </p:pic>
      <p:sp>
        <p:nvSpPr>
          <p:cNvPr id="145" name="Google Shape;145;p19"/>
          <p:cNvSpPr/>
          <p:nvPr/>
        </p:nvSpPr>
        <p:spPr>
          <a:xfrm>
            <a:off x="8676323" y="4911197"/>
            <a:ext cx="255402" cy="127783"/>
          </a:xfrm>
          <a:prstGeom prst="rect">
            <a:avLst/>
          </a:prstGeom>
          <a:solidFill>
            <a:srgbClr val="00AFE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a:solidFill>
                <a:schemeClr val="lt1"/>
              </a:solidFill>
              <a:latin typeface="K2D"/>
              <a:ea typeface="K2D"/>
              <a:cs typeface="K2D"/>
              <a:sym typeface="K2D"/>
            </a:endParaRPr>
          </a:p>
        </p:txBody>
      </p:sp>
      <p:sp>
        <p:nvSpPr>
          <p:cNvPr id="146" name="Google Shape;146;p19"/>
          <p:cNvSpPr txBox="1"/>
          <p:nvPr/>
        </p:nvSpPr>
        <p:spPr>
          <a:xfrm>
            <a:off x="8634460" y="4835459"/>
            <a:ext cx="349167" cy="273844"/>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fld id="{00000000-1234-1234-1234-123412341234}" type="slidenum">
              <a:rPr lang="en" sz="800">
                <a:solidFill>
                  <a:schemeClr val="lt1"/>
                </a:solidFill>
                <a:latin typeface="K2D"/>
                <a:ea typeface="K2D"/>
                <a:cs typeface="K2D"/>
                <a:sym typeface="K2D"/>
              </a:rPr>
              <a:t>‹#›</a:t>
            </a:fld>
            <a:endParaRPr sz="800">
              <a:solidFill>
                <a:schemeClr val="lt1"/>
              </a:solidFill>
              <a:latin typeface="K2D"/>
              <a:ea typeface="K2D"/>
              <a:cs typeface="K2D"/>
              <a:sym typeface="K2D"/>
            </a:endParaRPr>
          </a:p>
        </p:txBody>
      </p:sp>
      <p:sp>
        <p:nvSpPr>
          <p:cNvPr id="147" name="Google Shape;147;p19"/>
          <p:cNvSpPr txBox="1"/>
          <p:nvPr/>
        </p:nvSpPr>
        <p:spPr>
          <a:xfrm>
            <a:off x="7558622" y="4850880"/>
            <a:ext cx="1126751" cy="230833"/>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i="0" lang="en" sz="1100">
                <a:solidFill>
                  <a:srgbClr val="00AFEF"/>
                </a:solidFill>
                <a:latin typeface="K2D"/>
                <a:ea typeface="K2D"/>
                <a:cs typeface="K2D"/>
                <a:sym typeface="K2D"/>
              </a:rPr>
              <a:t>www.ctu.edu.vn</a:t>
            </a:r>
            <a:endParaRPr sz="1100"/>
          </a:p>
        </p:txBody>
      </p:sp>
      <p:sp>
        <p:nvSpPr>
          <p:cNvPr id="148" name="Google Shape;148;p19"/>
          <p:cNvSpPr/>
          <p:nvPr/>
        </p:nvSpPr>
        <p:spPr>
          <a:xfrm>
            <a:off x="119363" y="4855894"/>
            <a:ext cx="490400" cy="223838"/>
          </a:xfrm>
          <a:prstGeom prst="rect">
            <a:avLst/>
          </a:prstGeom>
          <a:solidFill>
            <a:srgbClr val="1F5CAA"/>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i="0" lang="en" sz="1300">
                <a:solidFill>
                  <a:schemeClr val="lt1"/>
                </a:solidFill>
                <a:latin typeface="K2D"/>
                <a:ea typeface="K2D"/>
                <a:cs typeface="K2D"/>
                <a:sym typeface="K2D"/>
              </a:rPr>
              <a:t>CTU</a:t>
            </a:r>
            <a:endParaRPr sz="1000"/>
          </a:p>
        </p:txBody>
      </p:sp>
      <p:grpSp>
        <p:nvGrpSpPr>
          <p:cNvPr id="149" name="Google Shape;149;p19"/>
          <p:cNvGrpSpPr/>
          <p:nvPr/>
        </p:nvGrpSpPr>
        <p:grpSpPr>
          <a:xfrm>
            <a:off x="613264" y="4808148"/>
            <a:ext cx="2070365" cy="302843"/>
            <a:chOff x="741485" y="6410864"/>
            <a:chExt cx="2760487" cy="403790"/>
          </a:xfrm>
        </p:grpSpPr>
        <p:sp>
          <p:nvSpPr>
            <p:cNvPr id="150" name="Google Shape;150;p19"/>
            <p:cNvSpPr txBox="1"/>
            <p:nvPr/>
          </p:nvSpPr>
          <p:spPr>
            <a:xfrm>
              <a:off x="741485" y="6599210"/>
              <a:ext cx="1922253" cy="215444"/>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AFEF"/>
                </a:buClr>
                <a:buSzPts val="600"/>
                <a:buFont typeface="Readex Pro"/>
                <a:buNone/>
              </a:pPr>
              <a:r>
                <a:rPr b="0" i="0" lang="en" sz="600" u="none" cap="none" strike="noStrike">
                  <a:solidFill>
                    <a:srgbClr val="00AFEF"/>
                  </a:solidFill>
                  <a:latin typeface="Readex Pro"/>
                  <a:ea typeface="Readex Pro"/>
                  <a:cs typeface="Readex Pro"/>
                  <a:sym typeface="Readex Pro"/>
                </a:rPr>
                <a:t>Community - Totality - Uniqueness</a:t>
              </a:r>
              <a:endParaRPr b="0" i="0" sz="600" u="none" cap="none" strike="noStrike">
                <a:solidFill>
                  <a:srgbClr val="00AFEF"/>
                </a:solidFill>
                <a:latin typeface="Readex Pro"/>
                <a:ea typeface="Readex Pro"/>
                <a:cs typeface="Readex Pro"/>
                <a:sym typeface="Readex Pro"/>
              </a:endParaRPr>
            </a:p>
          </p:txBody>
        </p:sp>
        <p:sp>
          <p:nvSpPr>
            <p:cNvPr id="151" name="Google Shape;151;p19"/>
            <p:cNvSpPr txBox="1"/>
            <p:nvPr/>
          </p:nvSpPr>
          <p:spPr>
            <a:xfrm>
              <a:off x="741485" y="6410864"/>
              <a:ext cx="2760487" cy="307777"/>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1100">
                  <a:solidFill>
                    <a:srgbClr val="1F5CA9"/>
                  </a:solidFill>
                  <a:latin typeface="K2D"/>
                  <a:ea typeface="K2D"/>
                  <a:cs typeface="K2D"/>
                  <a:sym typeface="K2D"/>
                </a:rPr>
                <a:t>CAN THO UNIVERSITY</a:t>
              </a:r>
              <a:endParaRPr b="1" sz="1100">
                <a:solidFill>
                  <a:srgbClr val="1F5CA9"/>
                </a:solidFill>
                <a:latin typeface="K2D"/>
                <a:ea typeface="K2D"/>
                <a:cs typeface="K2D"/>
                <a:sym typeface="K2D"/>
              </a:endParaRPr>
            </a:p>
          </p:txBody>
        </p:sp>
      </p:grpSp>
      <p:pic>
        <p:nvPicPr>
          <p:cNvPr id="152" name="Google Shape;152;p19"/>
          <p:cNvPicPr preferRelativeResize="0"/>
          <p:nvPr/>
        </p:nvPicPr>
        <p:blipFill rotWithShape="1">
          <a:blip r:embed="rId5">
            <a:alphaModFix/>
          </a:blip>
          <a:srcRect b="0" l="0" r="0" t="0"/>
          <a:stretch/>
        </p:blipFill>
        <p:spPr>
          <a:xfrm>
            <a:off x="2213404" y="4861489"/>
            <a:ext cx="6720840" cy="85102"/>
          </a:xfrm>
          <a:prstGeom prst="rect">
            <a:avLst/>
          </a:prstGeom>
          <a:noFill/>
          <a:ln>
            <a:noFill/>
          </a:ln>
        </p:spPr>
      </p:pic>
      <p:sp>
        <p:nvSpPr>
          <p:cNvPr id="153" name="Google Shape;153;p19"/>
          <p:cNvSpPr txBox="1"/>
          <p:nvPr>
            <p:ph idx="10" type="dt"/>
          </p:nvPr>
        </p:nvSpPr>
        <p:spPr>
          <a:xfrm>
            <a:off x="913863" y="4911197"/>
            <a:ext cx="1786475" cy="273844"/>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b="1">
                <a:latin typeface="K2D"/>
                <a:ea typeface="K2D"/>
                <a:cs typeface="K2D"/>
                <a:sym typeface="K2D"/>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54" name="Google Shape;154;p19"/>
          <p:cNvSpPr txBox="1"/>
          <p:nvPr>
            <p:ph idx="11" type="ftr"/>
          </p:nvPr>
        </p:nvSpPr>
        <p:spPr>
          <a:xfrm>
            <a:off x="3028950" y="4911197"/>
            <a:ext cx="30861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b="1">
                <a:latin typeface="K2D"/>
                <a:ea typeface="K2D"/>
                <a:cs typeface="K2D"/>
                <a:sym typeface="K2D"/>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38"/>
                                        </p:tgtEl>
                                        <p:attrNameLst>
                                          <p:attrName>style.visibility</p:attrName>
                                        </p:attrNameLst>
                                      </p:cBhvr>
                                      <p:to>
                                        <p:strVal val="visible"/>
                                      </p:to>
                                    </p:set>
                                    <p:animEffect filter="fade" transition="in">
                                      <p:cBhvr>
                                        <p:cTn dur="500"/>
                                        <p:tgtEl>
                                          <p:spTgt spid="138"/>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39">
                                            <p:txEl>
                                              <p:pRg end="0" st="0"/>
                                            </p:txEl>
                                          </p:spTgt>
                                        </p:tgtEl>
                                        <p:attrNameLst>
                                          <p:attrName>style.visibility</p:attrName>
                                        </p:attrNameLst>
                                      </p:cBhvr>
                                      <p:to>
                                        <p:strVal val="visible"/>
                                      </p:to>
                                    </p:set>
                                    <p:animEffect filter="fade" transition="in">
                                      <p:cBhvr>
                                        <p:cTn dur="500"/>
                                        <p:tgtEl>
                                          <p:spTgt spid="139">
                                            <p:txEl>
                                              <p:pRg end="0" st="0"/>
                                            </p:txEl>
                                          </p:spTgt>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39">
                                            <p:txEl>
                                              <p:pRg end="1" st="1"/>
                                            </p:txEl>
                                          </p:spTgt>
                                        </p:tgtEl>
                                        <p:attrNameLst>
                                          <p:attrName>style.visibility</p:attrName>
                                        </p:attrNameLst>
                                      </p:cBhvr>
                                      <p:to>
                                        <p:strVal val="visible"/>
                                      </p:to>
                                    </p:set>
                                    <p:animEffect filter="fade" transition="in">
                                      <p:cBhvr>
                                        <p:cTn dur="500"/>
                                        <p:tgtEl>
                                          <p:spTgt spid="139">
                                            <p:txEl>
                                              <p:pRg end="1" st="1"/>
                                            </p:txEl>
                                          </p:spTgt>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139">
                                            <p:txEl>
                                              <p:pRg end="2" st="2"/>
                                            </p:txEl>
                                          </p:spTgt>
                                        </p:tgtEl>
                                        <p:attrNameLst>
                                          <p:attrName>style.visibility</p:attrName>
                                        </p:attrNameLst>
                                      </p:cBhvr>
                                      <p:to>
                                        <p:strVal val="visible"/>
                                      </p:to>
                                    </p:set>
                                    <p:animEffect filter="fade" transition="in">
                                      <p:cBhvr>
                                        <p:cTn dur="500"/>
                                        <p:tgtEl>
                                          <p:spTgt spid="139">
                                            <p:txEl>
                                              <p:pRg end="2" st="2"/>
                                            </p:txEl>
                                          </p:spTgt>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139">
                                            <p:txEl>
                                              <p:pRg end="3" st="3"/>
                                            </p:txEl>
                                          </p:spTgt>
                                        </p:tgtEl>
                                        <p:attrNameLst>
                                          <p:attrName>style.visibility</p:attrName>
                                        </p:attrNameLst>
                                      </p:cBhvr>
                                      <p:to>
                                        <p:strVal val="visible"/>
                                      </p:to>
                                    </p:set>
                                    <p:animEffect filter="fade" transition="in">
                                      <p:cBhvr>
                                        <p:cTn dur="500"/>
                                        <p:tgtEl>
                                          <p:spTgt spid="139">
                                            <p:txEl>
                                              <p:pRg end="3" st="3"/>
                                            </p:txEl>
                                          </p:spTgt>
                                        </p:tgtEl>
                                      </p:cBhvr>
                                    </p:animEffect>
                                  </p:childTnLst>
                                </p:cTn>
                              </p:par>
                            </p:childTnLst>
                          </p:cTn>
                        </p:par>
                        <p:par>
                          <p:cTn fill="hold">
                            <p:stCondLst>
                              <p:cond delay="2500"/>
                            </p:stCondLst>
                            <p:childTnLst>
                              <p:par>
                                <p:cTn fill="hold" nodeType="afterEffect" presetClass="entr" presetID="10" presetSubtype="0">
                                  <p:stCondLst>
                                    <p:cond delay="0"/>
                                  </p:stCondLst>
                                  <p:childTnLst>
                                    <p:set>
                                      <p:cBhvr>
                                        <p:cTn dur="1" fill="hold">
                                          <p:stCondLst>
                                            <p:cond delay="0"/>
                                          </p:stCondLst>
                                        </p:cTn>
                                        <p:tgtEl>
                                          <p:spTgt spid="139">
                                            <p:txEl>
                                              <p:pRg end="4" st="4"/>
                                            </p:txEl>
                                          </p:spTgt>
                                        </p:tgtEl>
                                        <p:attrNameLst>
                                          <p:attrName>style.visibility</p:attrName>
                                        </p:attrNameLst>
                                      </p:cBhvr>
                                      <p:to>
                                        <p:strVal val="visible"/>
                                      </p:to>
                                    </p:set>
                                    <p:animEffect filter="fade" transition="in">
                                      <p:cBhvr>
                                        <p:cTn dur="500"/>
                                        <p:tgtEl>
                                          <p:spTgt spid="139">
                                            <p:txEl>
                                              <p:pRg end="4" st="4"/>
                                            </p:txEl>
                                          </p:spTgt>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139">
                                            <p:txEl>
                                              <p:pRg end="5" st="5"/>
                                            </p:txEl>
                                          </p:spTgt>
                                        </p:tgtEl>
                                        <p:attrNameLst>
                                          <p:attrName>style.visibility</p:attrName>
                                        </p:attrNameLst>
                                      </p:cBhvr>
                                      <p:to>
                                        <p:strVal val="visible"/>
                                      </p:to>
                                    </p:set>
                                    <p:animEffect filter="fade" transition="in">
                                      <p:cBhvr>
                                        <p:cTn dur="500"/>
                                        <p:tgtEl>
                                          <p:spTgt spid="139">
                                            <p:txEl>
                                              <p:pRg end="5" st="5"/>
                                            </p:txEl>
                                          </p:spTgt>
                                        </p:tgtEl>
                                      </p:cBhvr>
                                    </p:animEffect>
                                  </p:childTnLst>
                                </p:cTn>
                              </p:par>
                            </p:childTnLst>
                          </p:cTn>
                        </p:par>
                        <p:par>
                          <p:cTn fill="hold">
                            <p:stCondLst>
                              <p:cond delay="3500"/>
                            </p:stCondLst>
                            <p:childTnLst>
                              <p:par>
                                <p:cTn fill="hold" nodeType="afterEffect" presetClass="entr" presetID="10" presetSubtype="0">
                                  <p:stCondLst>
                                    <p:cond delay="0"/>
                                  </p:stCondLst>
                                  <p:childTnLst>
                                    <p:set>
                                      <p:cBhvr>
                                        <p:cTn dur="1" fill="hold">
                                          <p:stCondLst>
                                            <p:cond delay="0"/>
                                          </p:stCondLst>
                                        </p:cTn>
                                        <p:tgtEl>
                                          <p:spTgt spid="139">
                                            <p:txEl>
                                              <p:pRg end="6" st="6"/>
                                            </p:txEl>
                                          </p:spTgt>
                                        </p:tgtEl>
                                        <p:attrNameLst>
                                          <p:attrName>style.visibility</p:attrName>
                                        </p:attrNameLst>
                                      </p:cBhvr>
                                      <p:to>
                                        <p:strVal val="visible"/>
                                      </p:to>
                                    </p:set>
                                    <p:animEffect filter="fade" transition="in">
                                      <p:cBhvr>
                                        <p:cTn dur="500"/>
                                        <p:tgtEl>
                                          <p:spTgt spid="139">
                                            <p:txEl>
                                              <p:pRg end="6" st="6"/>
                                            </p:txEl>
                                          </p:spTgt>
                                        </p:tgtEl>
                                      </p:cBhvr>
                                    </p:animEffect>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139">
                                            <p:txEl>
                                              <p:pRg end="7" st="7"/>
                                            </p:txEl>
                                          </p:spTgt>
                                        </p:tgtEl>
                                        <p:attrNameLst>
                                          <p:attrName>style.visibility</p:attrName>
                                        </p:attrNameLst>
                                      </p:cBhvr>
                                      <p:to>
                                        <p:strVal val="visible"/>
                                      </p:to>
                                    </p:set>
                                    <p:animEffect filter="fade" transition="in">
                                      <p:cBhvr>
                                        <p:cTn dur="500"/>
                                        <p:tgtEl>
                                          <p:spTgt spid="139">
                                            <p:txEl>
                                              <p:pRg end="7" st="7"/>
                                            </p:txEl>
                                          </p:spTgt>
                                        </p:tgtEl>
                                      </p:cBhvr>
                                    </p:animEffect>
                                  </p:childTnLst>
                                </p:cTn>
                              </p:par>
                            </p:childTnLst>
                          </p:cTn>
                        </p:par>
                        <p:par>
                          <p:cTn fill="hold">
                            <p:stCondLst>
                              <p:cond delay="4500"/>
                            </p:stCondLst>
                            <p:childTnLst>
                              <p:par>
                                <p:cTn fill="hold" nodeType="afterEffect" presetClass="entr" presetID="10" presetSubtype="0">
                                  <p:stCondLst>
                                    <p:cond delay="0"/>
                                  </p:stCondLst>
                                  <p:childTnLst>
                                    <p:set>
                                      <p:cBhvr>
                                        <p:cTn dur="1" fill="hold">
                                          <p:stCondLst>
                                            <p:cond delay="0"/>
                                          </p:stCondLst>
                                        </p:cTn>
                                        <p:tgtEl>
                                          <p:spTgt spid="139">
                                            <p:txEl>
                                              <p:pRg end="8" st="8"/>
                                            </p:txEl>
                                          </p:spTgt>
                                        </p:tgtEl>
                                        <p:attrNameLst>
                                          <p:attrName>style.visibility</p:attrName>
                                        </p:attrNameLst>
                                      </p:cBhvr>
                                      <p:to>
                                        <p:strVal val="visible"/>
                                      </p:to>
                                    </p:set>
                                    <p:animEffect filter="fade" transition="in">
                                      <p:cBhvr>
                                        <p:cTn dur="500"/>
                                        <p:tgtEl>
                                          <p:spTgt spid="139">
                                            <p:txEl>
                                              <p:pRg end="8" st="8"/>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allery">
  <p:cSld name="Gallery">
    <p:spTree>
      <p:nvGrpSpPr>
        <p:cNvPr id="155" name="Shape 155"/>
        <p:cNvGrpSpPr/>
        <p:nvPr/>
      </p:nvGrpSpPr>
      <p:grpSpPr>
        <a:xfrm>
          <a:off x="0" y="0"/>
          <a:ext cx="0" cy="0"/>
          <a:chOff x="0" y="0"/>
          <a:chExt cx="0" cy="0"/>
        </a:xfrm>
      </p:grpSpPr>
      <p:sp>
        <p:nvSpPr>
          <p:cNvPr id="156" name="Google Shape;156;p20"/>
          <p:cNvSpPr/>
          <p:nvPr>
            <p:ph idx="2" type="pic"/>
          </p:nvPr>
        </p:nvSpPr>
        <p:spPr>
          <a:xfrm>
            <a:off x="556115" y="348976"/>
            <a:ext cx="2743200" cy="2057400"/>
          </a:xfrm>
          <a:prstGeom prst="rect">
            <a:avLst/>
          </a:prstGeom>
          <a:noFill/>
          <a:ln cap="flat" cmpd="sng" w="57150">
            <a:solidFill>
              <a:srgbClr val="F2F2F2"/>
            </a:solidFill>
            <a:prstDash val="solid"/>
            <a:miter lim="800000"/>
            <a:headEnd len="sm" w="sm" type="none"/>
            <a:tailEnd len="sm" w="sm" type="none"/>
          </a:ln>
        </p:spPr>
      </p:sp>
      <p:sp>
        <p:nvSpPr>
          <p:cNvPr id="157" name="Google Shape;157;p20"/>
          <p:cNvSpPr/>
          <p:nvPr>
            <p:ph idx="3" type="pic"/>
          </p:nvPr>
        </p:nvSpPr>
        <p:spPr>
          <a:xfrm>
            <a:off x="3509249" y="348976"/>
            <a:ext cx="2678717" cy="2057400"/>
          </a:xfrm>
          <a:prstGeom prst="rect">
            <a:avLst/>
          </a:prstGeom>
          <a:noFill/>
          <a:ln cap="flat" cmpd="sng" w="57150">
            <a:solidFill>
              <a:srgbClr val="F2F2F2"/>
            </a:solidFill>
            <a:prstDash val="solid"/>
            <a:miter lim="800000"/>
            <a:headEnd len="sm" w="sm" type="none"/>
            <a:tailEnd len="sm" w="sm" type="none"/>
          </a:ln>
        </p:spPr>
      </p:sp>
      <p:sp>
        <p:nvSpPr>
          <p:cNvPr id="158" name="Google Shape;158;p20"/>
          <p:cNvSpPr/>
          <p:nvPr>
            <p:ph idx="4" type="pic"/>
          </p:nvPr>
        </p:nvSpPr>
        <p:spPr>
          <a:xfrm>
            <a:off x="6397900" y="355616"/>
            <a:ext cx="2057400" cy="2057400"/>
          </a:xfrm>
          <a:prstGeom prst="rect">
            <a:avLst/>
          </a:prstGeom>
          <a:noFill/>
          <a:ln cap="flat" cmpd="sng" w="57150">
            <a:solidFill>
              <a:srgbClr val="F2F2F2"/>
            </a:solidFill>
            <a:prstDash val="solid"/>
            <a:miter lim="800000"/>
            <a:headEnd len="sm" w="sm" type="none"/>
            <a:tailEnd len="sm" w="sm" type="none"/>
          </a:ln>
        </p:spPr>
      </p:sp>
      <p:sp>
        <p:nvSpPr>
          <p:cNvPr id="159" name="Google Shape;159;p20"/>
          <p:cNvSpPr/>
          <p:nvPr>
            <p:ph idx="5" type="pic"/>
          </p:nvPr>
        </p:nvSpPr>
        <p:spPr>
          <a:xfrm>
            <a:off x="5613551" y="2588156"/>
            <a:ext cx="2841749" cy="2057400"/>
          </a:xfrm>
          <a:prstGeom prst="rect">
            <a:avLst/>
          </a:prstGeom>
          <a:noFill/>
          <a:ln cap="flat" cmpd="sng" w="57150">
            <a:solidFill>
              <a:srgbClr val="F2F2F2"/>
            </a:solidFill>
            <a:prstDash val="solid"/>
            <a:miter lim="800000"/>
            <a:headEnd len="sm" w="sm" type="none"/>
            <a:tailEnd len="sm" w="sm" type="none"/>
          </a:ln>
        </p:spPr>
      </p:sp>
      <p:sp>
        <p:nvSpPr>
          <p:cNvPr id="160" name="Google Shape;160;p20"/>
          <p:cNvSpPr/>
          <p:nvPr>
            <p:ph idx="6" type="pic"/>
          </p:nvPr>
        </p:nvSpPr>
        <p:spPr>
          <a:xfrm>
            <a:off x="556114" y="2588156"/>
            <a:ext cx="4857750" cy="2057400"/>
          </a:xfrm>
          <a:prstGeom prst="rect">
            <a:avLst/>
          </a:prstGeom>
          <a:noFill/>
          <a:ln cap="flat" cmpd="sng" w="57150">
            <a:solidFill>
              <a:srgbClr val="F2F2F2"/>
            </a:solidFill>
            <a:prstDash val="solid"/>
            <a:miter lim="800000"/>
            <a:headEnd len="sm" w="sm" type="none"/>
            <a:tailEnd len="sm" w="sm" type="none"/>
          </a:ln>
        </p:spPr>
      </p:sp>
      <p:pic>
        <p:nvPicPr>
          <p:cNvPr id="161" name="Google Shape;161;p20"/>
          <p:cNvPicPr preferRelativeResize="0"/>
          <p:nvPr/>
        </p:nvPicPr>
        <p:blipFill rotWithShape="1">
          <a:blip r:embed="rId2">
            <a:alphaModFix/>
          </a:blip>
          <a:srcRect b="0" l="0" r="0" t="0"/>
          <a:stretch/>
        </p:blipFill>
        <p:spPr>
          <a:xfrm>
            <a:off x="8990837" y="70190"/>
            <a:ext cx="80374" cy="80255"/>
          </a:xfrm>
          <a:prstGeom prst="rect">
            <a:avLst/>
          </a:prstGeom>
          <a:noFill/>
          <a:ln>
            <a:noFill/>
          </a:ln>
        </p:spPr>
      </p:pic>
      <p:sp>
        <p:nvSpPr>
          <p:cNvPr id="162" name="Google Shape;162;p20"/>
          <p:cNvSpPr/>
          <p:nvPr/>
        </p:nvSpPr>
        <p:spPr>
          <a:xfrm>
            <a:off x="8676323" y="4911197"/>
            <a:ext cx="255402" cy="127783"/>
          </a:xfrm>
          <a:prstGeom prst="rect">
            <a:avLst/>
          </a:prstGeom>
          <a:solidFill>
            <a:srgbClr val="00AFE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a:solidFill>
                <a:schemeClr val="lt1"/>
              </a:solidFill>
              <a:latin typeface="K2D"/>
              <a:ea typeface="K2D"/>
              <a:cs typeface="K2D"/>
              <a:sym typeface="K2D"/>
            </a:endParaRPr>
          </a:p>
        </p:txBody>
      </p:sp>
      <p:sp>
        <p:nvSpPr>
          <p:cNvPr id="163" name="Google Shape;163;p20"/>
          <p:cNvSpPr txBox="1"/>
          <p:nvPr/>
        </p:nvSpPr>
        <p:spPr>
          <a:xfrm>
            <a:off x="8634460" y="4835459"/>
            <a:ext cx="349167" cy="273844"/>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fld id="{00000000-1234-1234-1234-123412341234}" type="slidenum">
              <a:rPr lang="en" sz="800">
                <a:solidFill>
                  <a:schemeClr val="lt1"/>
                </a:solidFill>
                <a:latin typeface="K2D"/>
                <a:ea typeface="K2D"/>
                <a:cs typeface="K2D"/>
                <a:sym typeface="K2D"/>
              </a:rPr>
              <a:t>‹#›</a:t>
            </a:fld>
            <a:endParaRPr sz="800">
              <a:solidFill>
                <a:schemeClr val="lt1"/>
              </a:solidFill>
              <a:latin typeface="K2D"/>
              <a:ea typeface="K2D"/>
              <a:cs typeface="K2D"/>
              <a:sym typeface="K2D"/>
            </a:endParaRPr>
          </a:p>
        </p:txBody>
      </p:sp>
      <p:sp>
        <p:nvSpPr>
          <p:cNvPr id="164" name="Google Shape;164;p20"/>
          <p:cNvSpPr txBox="1"/>
          <p:nvPr/>
        </p:nvSpPr>
        <p:spPr>
          <a:xfrm>
            <a:off x="7558622" y="4850880"/>
            <a:ext cx="1126751" cy="230833"/>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i="0" lang="en" sz="1100">
                <a:solidFill>
                  <a:srgbClr val="00AFEF"/>
                </a:solidFill>
                <a:latin typeface="K2D"/>
                <a:ea typeface="K2D"/>
                <a:cs typeface="K2D"/>
                <a:sym typeface="K2D"/>
              </a:rPr>
              <a:t>www.ctu.edu.vn</a:t>
            </a:r>
            <a:endParaRPr sz="1100"/>
          </a:p>
        </p:txBody>
      </p:sp>
      <p:sp>
        <p:nvSpPr>
          <p:cNvPr id="165" name="Google Shape;165;p20"/>
          <p:cNvSpPr/>
          <p:nvPr/>
        </p:nvSpPr>
        <p:spPr>
          <a:xfrm>
            <a:off x="119363" y="4855894"/>
            <a:ext cx="490400" cy="223838"/>
          </a:xfrm>
          <a:prstGeom prst="rect">
            <a:avLst/>
          </a:prstGeom>
          <a:solidFill>
            <a:srgbClr val="1F5CAA"/>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i="0" lang="en" sz="1300">
                <a:solidFill>
                  <a:schemeClr val="lt1"/>
                </a:solidFill>
                <a:latin typeface="K2D"/>
                <a:ea typeface="K2D"/>
                <a:cs typeface="K2D"/>
                <a:sym typeface="K2D"/>
              </a:rPr>
              <a:t>CTU</a:t>
            </a:r>
            <a:endParaRPr sz="1000"/>
          </a:p>
        </p:txBody>
      </p:sp>
      <p:grpSp>
        <p:nvGrpSpPr>
          <p:cNvPr id="166" name="Google Shape;166;p20"/>
          <p:cNvGrpSpPr/>
          <p:nvPr/>
        </p:nvGrpSpPr>
        <p:grpSpPr>
          <a:xfrm>
            <a:off x="613264" y="4808148"/>
            <a:ext cx="2070365" cy="302843"/>
            <a:chOff x="741485" y="6410864"/>
            <a:chExt cx="2760487" cy="403790"/>
          </a:xfrm>
        </p:grpSpPr>
        <p:sp>
          <p:nvSpPr>
            <p:cNvPr id="167" name="Google Shape;167;p20"/>
            <p:cNvSpPr txBox="1"/>
            <p:nvPr/>
          </p:nvSpPr>
          <p:spPr>
            <a:xfrm>
              <a:off x="741485" y="6599210"/>
              <a:ext cx="1922253" cy="215444"/>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AFEF"/>
                </a:buClr>
                <a:buSzPts val="600"/>
                <a:buFont typeface="Readex Pro"/>
                <a:buNone/>
              </a:pPr>
              <a:r>
                <a:rPr b="0" i="0" lang="en" sz="600" u="none" cap="none" strike="noStrike">
                  <a:solidFill>
                    <a:srgbClr val="00AFEF"/>
                  </a:solidFill>
                  <a:latin typeface="Readex Pro"/>
                  <a:ea typeface="Readex Pro"/>
                  <a:cs typeface="Readex Pro"/>
                  <a:sym typeface="Readex Pro"/>
                </a:rPr>
                <a:t>Community - Totality - Uniqueness</a:t>
              </a:r>
              <a:endParaRPr b="0" i="0" sz="600" u="none" cap="none" strike="noStrike">
                <a:solidFill>
                  <a:srgbClr val="00AFEF"/>
                </a:solidFill>
                <a:latin typeface="Readex Pro"/>
                <a:ea typeface="Readex Pro"/>
                <a:cs typeface="Readex Pro"/>
                <a:sym typeface="Readex Pro"/>
              </a:endParaRPr>
            </a:p>
          </p:txBody>
        </p:sp>
        <p:sp>
          <p:nvSpPr>
            <p:cNvPr id="168" name="Google Shape;168;p20"/>
            <p:cNvSpPr txBox="1"/>
            <p:nvPr/>
          </p:nvSpPr>
          <p:spPr>
            <a:xfrm>
              <a:off x="741485" y="6410864"/>
              <a:ext cx="2760487" cy="307777"/>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1100">
                  <a:solidFill>
                    <a:srgbClr val="1F5CA9"/>
                  </a:solidFill>
                  <a:latin typeface="K2D"/>
                  <a:ea typeface="K2D"/>
                  <a:cs typeface="K2D"/>
                  <a:sym typeface="K2D"/>
                </a:rPr>
                <a:t>CAN THO UNIVERSITY</a:t>
              </a:r>
              <a:endParaRPr b="1" sz="1100">
                <a:solidFill>
                  <a:srgbClr val="1F5CA9"/>
                </a:solidFill>
                <a:latin typeface="K2D"/>
                <a:ea typeface="K2D"/>
                <a:cs typeface="K2D"/>
                <a:sym typeface="K2D"/>
              </a:endParaRPr>
            </a:p>
          </p:txBody>
        </p:sp>
      </p:grpSp>
      <p:pic>
        <p:nvPicPr>
          <p:cNvPr id="169" name="Google Shape;169;p20"/>
          <p:cNvPicPr preferRelativeResize="0"/>
          <p:nvPr/>
        </p:nvPicPr>
        <p:blipFill rotWithShape="1">
          <a:blip r:embed="rId3">
            <a:alphaModFix/>
          </a:blip>
          <a:srcRect b="0" l="0" r="0" t="0"/>
          <a:stretch/>
        </p:blipFill>
        <p:spPr>
          <a:xfrm>
            <a:off x="2213404" y="4861489"/>
            <a:ext cx="6720840" cy="85102"/>
          </a:xfrm>
          <a:prstGeom prst="rect">
            <a:avLst/>
          </a:prstGeom>
          <a:noFill/>
          <a:ln>
            <a:noFill/>
          </a:ln>
        </p:spPr>
      </p:pic>
      <p:sp>
        <p:nvSpPr>
          <p:cNvPr id="170" name="Google Shape;170;p20"/>
          <p:cNvSpPr txBox="1"/>
          <p:nvPr>
            <p:ph idx="10" type="dt"/>
          </p:nvPr>
        </p:nvSpPr>
        <p:spPr>
          <a:xfrm>
            <a:off x="913863" y="4911197"/>
            <a:ext cx="1786475" cy="273844"/>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b="1">
                <a:latin typeface="K2D"/>
                <a:ea typeface="K2D"/>
                <a:cs typeface="K2D"/>
                <a:sym typeface="K2D"/>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71" name="Google Shape;171;p20"/>
          <p:cNvSpPr txBox="1"/>
          <p:nvPr>
            <p:ph idx="11" type="ftr"/>
          </p:nvPr>
        </p:nvSpPr>
        <p:spPr>
          <a:xfrm>
            <a:off x="3028950" y="4911197"/>
            <a:ext cx="30861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b="1">
                <a:latin typeface="K2D"/>
                <a:ea typeface="K2D"/>
                <a:cs typeface="K2D"/>
                <a:sym typeface="K2D"/>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3" presetSubtype="16">
                                  <p:stCondLst>
                                    <p:cond delay="0"/>
                                  </p:stCondLst>
                                  <p:childTnLst>
                                    <p:set>
                                      <p:cBhvr>
                                        <p:cTn dur="1" fill="hold">
                                          <p:stCondLst>
                                            <p:cond delay="0"/>
                                          </p:stCondLst>
                                        </p:cTn>
                                        <p:tgtEl>
                                          <p:spTgt spid="156"/>
                                        </p:tgtEl>
                                        <p:attrNameLst>
                                          <p:attrName>style.visibility</p:attrName>
                                        </p:attrNameLst>
                                      </p:cBhvr>
                                      <p:to>
                                        <p:strVal val="visible"/>
                                      </p:to>
                                    </p:set>
                                    <p:anim calcmode="lin" valueType="num">
                                      <p:cBhvr additive="base">
                                        <p:cTn dur="1000"/>
                                        <p:tgtEl>
                                          <p:spTgt spid="156"/>
                                        </p:tgtEl>
                                        <p:attrNameLst>
                                          <p:attrName>ppt_w</p:attrName>
                                        </p:attrNameLst>
                                      </p:cBhvr>
                                      <p:tavLst>
                                        <p:tav fmla="" tm="0">
                                          <p:val>
                                            <p:strVal val="0"/>
                                          </p:val>
                                        </p:tav>
                                        <p:tav fmla="" tm="100000">
                                          <p:val>
                                            <p:strVal val="#ppt_w"/>
                                          </p:val>
                                        </p:tav>
                                      </p:tavLst>
                                    </p:anim>
                                    <p:anim calcmode="lin" valueType="num">
                                      <p:cBhvr additive="base">
                                        <p:cTn dur="1000"/>
                                        <p:tgtEl>
                                          <p:spTgt spid="156"/>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157"/>
                                        </p:tgtEl>
                                        <p:attrNameLst>
                                          <p:attrName>style.visibility</p:attrName>
                                        </p:attrNameLst>
                                      </p:cBhvr>
                                      <p:to>
                                        <p:strVal val="visible"/>
                                      </p:to>
                                    </p:set>
                                    <p:anim calcmode="lin" valueType="num">
                                      <p:cBhvr additive="base">
                                        <p:cTn dur="1000"/>
                                        <p:tgtEl>
                                          <p:spTgt spid="157"/>
                                        </p:tgtEl>
                                        <p:attrNameLst>
                                          <p:attrName>ppt_w</p:attrName>
                                        </p:attrNameLst>
                                      </p:cBhvr>
                                      <p:tavLst>
                                        <p:tav fmla="" tm="0">
                                          <p:val>
                                            <p:strVal val="0"/>
                                          </p:val>
                                        </p:tav>
                                        <p:tav fmla="" tm="100000">
                                          <p:val>
                                            <p:strVal val="#ppt_w"/>
                                          </p:val>
                                        </p:tav>
                                      </p:tavLst>
                                    </p:anim>
                                    <p:anim calcmode="lin" valueType="num">
                                      <p:cBhvr additive="base">
                                        <p:cTn dur="1000"/>
                                        <p:tgtEl>
                                          <p:spTgt spid="157"/>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158"/>
                                        </p:tgtEl>
                                        <p:attrNameLst>
                                          <p:attrName>style.visibility</p:attrName>
                                        </p:attrNameLst>
                                      </p:cBhvr>
                                      <p:to>
                                        <p:strVal val="visible"/>
                                      </p:to>
                                    </p:set>
                                    <p:anim calcmode="lin" valueType="num">
                                      <p:cBhvr additive="base">
                                        <p:cTn dur="1000"/>
                                        <p:tgtEl>
                                          <p:spTgt spid="158"/>
                                        </p:tgtEl>
                                        <p:attrNameLst>
                                          <p:attrName>ppt_w</p:attrName>
                                        </p:attrNameLst>
                                      </p:cBhvr>
                                      <p:tavLst>
                                        <p:tav fmla="" tm="0">
                                          <p:val>
                                            <p:strVal val="0"/>
                                          </p:val>
                                        </p:tav>
                                        <p:tav fmla="" tm="100000">
                                          <p:val>
                                            <p:strVal val="#ppt_w"/>
                                          </p:val>
                                        </p:tav>
                                      </p:tavLst>
                                    </p:anim>
                                    <p:anim calcmode="lin" valueType="num">
                                      <p:cBhvr additive="base">
                                        <p:cTn dur="1000"/>
                                        <p:tgtEl>
                                          <p:spTgt spid="158"/>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159"/>
                                        </p:tgtEl>
                                        <p:attrNameLst>
                                          <p:attrName>style.visibility</p:attrName>
                                        </p:attrNameLst>
                                      </p:cBhvr>
                                      <p:to>
                                        <p:strVal val="visible"/>
                                      </p:to>
                                    </p:set>
                                    <p:anim calcmode="lin" valueType="num">
                                      <p:cBhvr additive="base">
                                        <p:cTn dur="1000"/>
                                        <p:tgtEl>
                                          <p:spTgt spid="159"/>
                                        </p:tgtEl>
                                        <p:attrNameLst>
                                          <p:attrName>ppt_w</p:attrName>
                                        </p:attrNameLst>
                                      </p:cBhvr>
                                      <p:tavLst>
                                        <p:tav fmla="" tm="0">
                                          <p:val>
                                            <p:strVal val="0"/>
                                          </p:val>
                                        </p:tav>
                                        <p:tav fmla="" tm="100000">
                                          <p:val>
                                            <p:strVal val="#ppt_w"/>
                                          </p:val>
                                        </p:tav>
                                      </p:tavLst>
                                    </p:anim>
                                    <p:anim calcmode="lin" valueType="num">
                                      <p:cBhvr additive="base">
                                        <p:cTn dur="1000"/>
                                        <p:tgtEl>
                                          <p:spTgt spid="159"/>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160"/>
                                        </p:tgtEl>
                                        <p:attrNameLst>
                                          <p:attrName>style.visibility</p:attrName>
                                        </p:attrNameLst>
                                      </p:cBhvr>
                                      <p:to>
                                        <p:strVal val="visible"/>
                                      </p:to>
                                    </p:set>
                                    <p:anim calcmode="lin" valueType="num">
                                      <p:cBhvr additive="base">
                                        <p:cTn dur="1000"/>
                                        <p:tgtEl>
                                          <p:spTgt spid="160"/>
                                        </p:tgtEl>
                                        <p:attrNameLst>
                                          <p:attrName>ppt_w</p:attrName>
                                        </p:attrNameLst>
                                      </p:cBhvr>
                                      <p:tavLst>
                                        <p:tav fmla="" tm="0">
                                          <p:val>
                                            <p:strVal val="0"/>
                                          </p:val>
                                        </p:tav>
                                        <p:tav fmla="" tm="100000">
                                          <p:val>
                                            <p:strVal val="#ppt_w"/>
                                          </p:val>
                                        </p:tav>
                                      </p:tavLst>
                                    </p:anim>
                                    <p:anim calcmode="lin" valueType="num">
                                      <p:cBhvr additive="base">
                                        <p:cTn dur="1000"/>
                                        <p:tgtEl>
                                          <p:spTgt spid="160"/>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cbook 2">
  <p:cSld name="Macbook 2">
    <p:spTree>
      <p:nvGrpSpPr>
        <p:cNvPr id="172" name="Shape 172"/>
        <p:cNvGrpSpPr/>
        <p:nvPr/>
      </p:nvGrpSpPr>
      <p:grpSpPr>
        <a:xfrm>
          <a:off x="0" y="0"/>
          <a:ext cx="0" cy="0"/>
          <a:chOff x="0" y="0"/>
          <a:chExt cx="0" cy="0"/>
        </a:xfrm>
      </p:grpSpPr>
      <p:pic>
        <p:nvPicPr>
          <p:cNvPr id="173" name="Google Shape;173;p21"/>
          <p:cNvPicPr preferRelativeResize="0"/>
          <p:nvPr/>
        </p:nvPicPr>
        <p:blipFill rotWithShape="1">
          <a:blip r:embed="rId2">
            <a:alphaModFix amt="85000"/>
          </a:blip>
          <a:srcRect b="0" l="0" r="0" t="0"/>
          <a:stretch/>
        </p:blipFill>
        <p:spPr>
          <a:xfrm>
            <a:off x="1981685" y="1295852"/>
            <a:ext cx="2590315" cy="2551797"/>
          </a:xfrm>
          <a:prstGeom prst="rect">
            <a:avLst/>
          </a:prstGeom>
          <a:noFill/>
          <a:ln>
            <a:noFill/>
          </a:ln>
        </p:spPr>
      </p:pic>
      <p:grpSp>
        <p:nvGrpSpPr>
          <p:cNvPr id="174" name="Google Shape;174;p21"/>
          <p:cNvGrpSpPr/>
          <p:nvPr/>
        </p:nvGrpSpPr>
        <p:grpSpPr>
          <a:xfrm>
            <a:off x="4401410" y="810005"/>
            <a:ext cx="5749941" cy="3319082"/>
            <a:chOff x="2738438" y="30163"/>
            <a:chExt cx="11828463" cy="6827838"/>
          </a:xfrm>
        </p:grpSpPr>
        <p:sp>
          <p:nvSpPr>
            <p:cNvPr id="175" name="Google Shape;175;p21"/>
            <p:cNvSpPr/>
            <p:nvPr/>
          </p:nvSpPr>
          <p:spPr>
            <a:xfrm>
              <a:off x="3821113" y="30163"/>
              <a:ext cx="9663113" cy="6823075"/>
            </a:xfrm>
            <a:custGeom>
              <a:rect b="b" l="l" r="r" t="t"/>
              <a:pathLst>
                <a:path extrusionOk="0" h="4298" w="6087">
                  <a:moveTo>
                    <a:pt x="5887" y="4298"/>
                  </a:moveTo>
                  <a:lnTo>
                    <a:pt x="201" y="4298"/>
                  </a:lnTo>
                  <a:lnTo>
                    <a:pt x="201" y="4298"/>
                  </a:lnTo>
                  <a:lnTo>
                    <a:pt x="181" y="4298"/>
                  </a:lnTo>
                  <a:lnTo>
                    <a:pt x="161" y="4294"/>
                  </a:lnTo>
                  <a:lnTo>
                    <a:pt x="141" y="4289"/>
                  </a:lnTo>
                  <a:lnTo>
                    <a:pt x="122" y="4282"/>
                  </a:lnTo>
                  <a:lnTo>
                    <a:pt x="106" y="4274"/>
                  </a:lnTo>
                  <a:lnTo>
                    <a:pt x="89" y="4264"/>
                  </a:lnTo>
                  <a:lnTo>
                    <a:pt x="74" y="4252"/>
                  </a:lnTo>
                  <a:lnTo>
                    <a:pt x="58" y="4239"/>
                  </a:lnTo>
                  <a:lnTo>
                    <a:pt x="47" y="4225"/>
                  </a:lnTo>
                  <a:lnTo>
                    <a:pt x="35" y="4210"/>
                  </a:lnTo>
                  <a:lnTo>
                    <a:pt x="25" y="4193"/>
                  </a:lnTo>
                  <a:lnTo>
                    <a:pt x="16" y="4177"/>
                  </a:lnTo>
                  <a:lnTo>
                    <a:pt x="10" y="4158"/>
                  </a:lnTo>
                  <a:lnTo>
                    <a:pt x="5" y="4138"/>
                  </a:lnTo>
                  <a:lnTo>
                    <a:pt x="1" y="4118"/>
                  </a:lnTo>
                  <a:lnTo>
                    <a:pt x="0" y="4097"/>
                  </a:lnTo>
                  <a:lnTo>
                    <a:pt x="0" y="201"/>
                  </a:lnTo>
                  <a:lnTo>
                    <a:pt x="0" y="201"/>
                  </a:lnTo>
                  <a:lnTo>
                    <a:pt x="1" y="181"/>
                  </a:lnTo>
                  <a:lnTo>
                    <a:pt x="5" y="161"/>
                  </a:lnTo>
                  <a:lnTo>
                    <a:pt x="10" y="141"/>
                  </a:lnTo>
                  <a:lnTo>
                    <a:pt x="16" y="122"/>
                  </a:lnTo>
                  <a:lnTo>
                    <a:pt x="25" y="105"/>
                  </a:lnTo>
                  <a:lnTo>
                    <a:pt x="35" y="89"/>
                  </a:lnTo>
                  <a:lnTo>
                    <a:pt x="47" y="74"/>
                  </a:lnTo>
                  <a:lnTo>
                    <a:pt x="58" y="58"/>
                  </a:lnTo>
                  <a:lnTo>
                    <a:pt x="74" y="47"/>
                  </a:lnTo>
                  <a:lnTo>
                    <a:pt x="89" y="35"/>
                  </a:lnTo>
                  <a:lnTo>
                    <a:pt x="106" y="25"/>
                  </a:lnTo>
                  <a:lnTo>
                    <a:pt x="122" y="16"/>
                  </a:lnTo>
                  <a:lnTo>
                    <a:pt x="141" y="10"/>
                  </a:lnTo>
                  <a:lnTo>
                    <a:pt x="161" y="5"/>
                  </a:lnTo>
                  <a:lnTo>
                    <a:pt x="181" y="1"/>
                  </a:lnTo>
                  <a:lnTo>
                    <a:pt x="201" y="0"/>
                  </a:lnTo>
                  <a:lnTo>
                    <a:pt x="5887" y="0"/>
                  </a:lnTo>
                  <a:lnTo>
                    <a:pt x="5887" y="0"/>
                  </a:lnTo>
                  <a:lnTo>
                    <a:pt x="5907" y="1"/>
                  </a:lnTo>
                  <a:lnTo>
                    <a:pt x="5927" y="5"/>
                  </a:lnTo>
                  <a:lnTo>
                    <a:pt x="5946" y="10"/>
                  </a:lnTo>
                  <a:lnTo>
                    <a:pt x="5964" y="16"/>
                  </a:lnTo>
                  <a:lnTo>
                    <a:pt x="5983" y="25"/>
                  </a:lnTo>
                  <a:lnTo>
                    <a:pt x="6000" y="35"/>
                  </a:lnTo>
                  <a:lnTo>
                    <a:pt x="6015" y="47"/>
                  </a:lnTo>
                  <a:lnTo>
                    <a:pt x="6028" y="58"/>
                  </a:lnTo>
                  <a:lnTo>
                    <a:pt x="6042" y="74"/>
                  </a:lnTo>
                  <a:lnTo>
                    <a:pt x="6054" y="89"/>
                  </a:lnTo>
                  <a:lnTo>
                    <a:pt x="6064" y="105"/>
                  </a:lnTo>
                  <a:lnTo>
                    <a:pt x="6072" y="122"/>
                  </a:lnTo>
                  <a:lnTo>
                    <a:pt x="6079" y="141"/>
                  </a:lnTo>
                  <a:lnTo>
                    <a:pt x="6084" y="161"/>
                  </a:lnTo>
                  <a:lnTo>
                    <a:pt x="6087" y="181"/>
                  </a:lnTo>
                  <a:lnTo>
                    <a:pt x="6087" y="201"/>
                  </a:lnTo>
                  <a:lnTo>
                    <a:pt x="6087" y="4097"/>
                  </a:lnTo>
                  <a:lnTo>
                    <a:pt x="6087" y="4097"/>
                  </a:lnTo>
                  <a:lnTo>
                    <a:pt x="6087" y="4118"/>
                  </a:lnTo>
                  <a:lnTo>
                    <a:pt x="6084" y="4138"/>
                  </a:lnTo>
                  <a:lnTo>
                    <a:pt x="6079" y="4158"/>
                  </a:lnTo>
                  <a:lnTo>
                    <a:pt x="6072" y="4177"/>
                  </a:lnTo>
                  <a:lnTo>
                    <a:pt x="6064" y="4193"/>
                  </a:lnTo>
                  <a:lnTo>
                    <a:pt x="6054" y="4210"/>
                  </a:lnTo>
                  <a:lnTo>
                    <a:pt x="6042" y="4225"/>
                  </a:lnTo>
                  <a:lnTo>
                    <a:pt x="6028" y="4239"/>
                  </a:lnTo>
                  <a:lnTo>
                    <a:pt x="6015" y="4252"/>
                  </a:lnTo>
                  <a:lnTo>
                    <a:pt x="6000" y="4264"/>
                  </a:lnTo>
                  <a:lnTo>
                    <a:pt x="5983" y="4274"/>
                  </a:lnTo>
                  <a:lnTo>
                    <a:pt x="5964" y="4282"/>
                  </a:lnTo>
                  <a:lnTo>
                    <a:pt x="5946" y="4289"/>
                  </a:lnTo>
                  <a:lnTo>
                    <a:pt x="5927" y="4294"/>
                  </a:lnTo>
                  <a:lnTo>
                    <a:pt x="5907" y="4298"/>
                  </a:lnTo>
                  <a:lnTo>
                    <a:pt x="5887" y="4298"/>
                  </a:lnTo>
                  <a:lnTo>
                    <a:pt x="5887" y="4298"/>
                  </a:lnTo>
                  <a:close/>
                </a:path>
              </a:pathLst>
            </a:custGeom>
            <a:gradFill>
              <a:gsLst>
                <a:gs pos="0">
                  <a:srgbClr val="B0B2B4"/>
                </a:gs>
                <a:gs pos="100000">
                  <a:srgbClr val="DFE0E1"/>
                </a:gs>
              </a:gsLst>
              <a:lin ang="0" scaled="0"/>
            </a:gra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b="0" i="0" sz="1400">
                <a:solidFill>
                  <a:schemeClr val="dk1"/>
                </a:solidFill>
                <a:latin typeface="K2D"/>
                <a:ea typeface="K2D"/>
                <a:cs typeface="K2D"/>
                <a:sym typeface="K2D"/>
              </a:endParaRPr>
            </a:p>
          </p:txBody>
        </p:sp>
        <p:sp>
          <p:nvSpPr>
            <p:cNvPr id="176" name="Google Shape;176;p21"/>
            <p:cNvSpPr/>
            <p:nvPr/>
          </p:nvSpPr>
          <p:spPr>
            <a:xfrm>
              <a:off x="3865563" y="74613"/>
              <a:ext cx="9574213" cy="6735763"/>
            </a:xfrm>
            <a:custGeom>
              <a:rect b="b" l="l" r="r" t="t"/>
              <a:pathLst>
                <a:path extrusionOk="0" h="4243" w="6031">
                  <a:moveTo>
                    <a:pt x="5859" y="0"/>
                  </a:moveTo>
                  <a:lnTo>
                    <a:pt x="173" y="0"/>
                  </a:lnTo>
                  <a:lnTo>
                    <a:pt x="173" y="0"/>
                  </a:lnTo>
                  <a:lnTo>
                    <a:pt x="155" y="2"/>
                  </a:lnTo>
                  <a:lnTo>
                    <a:pt x="138" y="3"/>
                  </a:lnTo>
                  <a:lnTo>
                    <a:pt x="121" y="9"/>
                  </a:lnTo>
                  <a:lnTo>
                    <a:pt x="106" y="14"/>
                  </a:lnTo>
                  <a:lnTo>
                    <a:pt x="91" y="22"/>
                  </a:lnTo>
                  <a:lnTo>
                    <a:pt x="78" y="30"/>
                  </a:lnTo>
                  <a:lnTo>
                    <a:pt x="64" y="40"/>
                  </a:lnTo>
                  <a:lnTo>
                    <a:pt x="51" y="51"/>
                  </a:lnTo>
                  <a:lnTo>
                    <a:pt x="41" y="64"/>
                  </a:lnTo>
                  <a:lnTo>
                    <a:pt x="30" y="77"/>
                  </a:lnTo>
                  <a:lnTo>
                    <a:pt x="22" y="91"/>
                  </a:lnTo>
                  <a:lnTo>
                    <a:pt x="14" y="106"/>
                  </a:lnTo>
                  <a:lnTo>
                    <a:pt x="9" y="121"/>
                  </a:lnTo>
                  <a:lnTo>
                    <a:pt x="3" y="138"/>
                  </a:lnTo>
                  <a:lnTo>
                    <a:pt x="2" y="157"/>
                  </a:lnTo>
                  <a:lnTo>
                    <a:pt x="0" y="173"/>
                  </a:lnTo>
                  <a:lnTo>
                    <a:pt x="0" y="4069"/>
                  </a:lnTo>
                  <a:lnTo>
                    <a:pt x="0" y="4069"/>
                  </a:lnTo>
                  <a:lnTo>
                    <a:pt x="2" y="4086"/>
                  </a:lnTo>
                  <a:lnTo>
                    <a:pt x="3" y="4105"/>
                  </a:lnTo>
                  <a:lnTo>
                    <a:pt x="9" y="4120"/>
                  </a:lnTo>
                  <a:lnTo>
                    <a:pt x="14" y="4137"/>
                  </a:lnTo>
                  <a:lnTo>
                    <a:pt x="22" y="4152"/>
                  </a:lnTo>
                  <a:lnTo>
                    <a:pt x="30" y="4165"/>
                  </a:lnTo>
                  <a:lnTo>
                    <a:pt x="41" y="4179"/>
                  </a:lnTo>
                  <a:lnTo>
                    <a:pt x="51" y="4192"/>
                  </a:lnTo>
                  <a:lnTo>
                    <a:pt x="64" y="4202"/>
                  </a:lnTo>
                  <a:lnTo>
                    <a:pt x="78" y="4212"/>
                  </a:lnTo>
                  <a:lnTo>
                    <a:pt x="91" y="4221"/>
                  </a:lnTo>
                  <a:lnTo>
                    <a:pt x="106" y="4229"/>
                  </a:lnTo>
                  <a:lnTo>
                    <a:pt x="121" y="4234"/>
                  </a:lnTo>
                  <a:lnTo>
                    <a:pt x="138" y="4239"/>
                  </a:lnTo>
                  <a:lnTo>
                    <a:pt x="155" y="4241"/>
                  </a:lnTo>
                  <a:lnTo>
                    <a:pt x="173" y="4243"/>
                  </a:lnTo>
                  <a:lnTo>
                    <a:pt x="5859" y="4243"/>
                  </a:lnTo>
                  <a:lnTo>
                    <a:pt x="5859" y="4243"/>
                  </a:lnTo>
                  <a:lnTo>
                    <a:pt x="5876" y="4241"/>
                  </a:lnTo>
                  <a:lnTo>
                    <a:pt x="5893" y="4239"/>
                  </a:lnTo>
                  <a:lnTo>
                    <a:pt x="5910" y="4234"/>
                  </a:lnTo>
                  <a:lnTo>
                    <a:pt x="5926" y="4229"/>
                  </a:lnTo>
                  <a:lnTo>
                    <a:pt x="5941" y="4221"/>
                  </a:lnTo>
                  <a:lnTo>
                    <a:pt x="5955" y="4212"/>
                  </a:lnTo>
                  <a:lnTo>
                    <a:pt x="5968" y="4202"/>
                  </a:lnTo>
                  <a:lnTo>
                    <a:pt x="5980" y="4192"/>
                  </a:lnTo>
                  <a:lnTo>
                    <a:pt x="5992" y="4179"/>
                  </a:lnTo>
                  <a:lnTo>
                    <a:pt x="6002" y="4165"/>
                  </a:lnTo>
                  <a:lnTo>
                    <a:pt x="6010" y="4152"/>
                  </a:lnTo>
                  <a:lnTo>
                    <a:pt x="6017" y="4137"/>
                  </a:lnTo>
                  <a:lnTo>
                    <a:pt x="6024" y="4120"/>
                  </a:lnTo>
                  <a:lnTo>
                    <a:pt x="6027" y="4105"/>
                  </a:lnTo>
                  <a:lnTo>
                    <a:pt x="6031" y="4086"/>
                  </a:lnTo>
                  <a:lnTo>
                    <a:pt x="6031" y="4069"/>
                  </a:lnTo>
                  <a:lnTo>
                    <a:pt x="6031" y="173"/>
                  </a:lnTo>
                  <a:lnTo>
                    <a:pt x="6031" y="173"/>
                  </a:lnTo>
                  <a:lnTo>
                    <a:pt x="6031" y="157"/>
                  </a:lnTo>
                  <a:lnTo>
                    <a:pt x="6027" y="138"/>
                  </a:lnTo>
                  <a:lnTo>
                    <a:pt x="6024" y="121"/>
                  </a:lnTo>
                  <a:lnTo>
                    <a:pt x="6017" y="106"/>
                  </a:lnTo>
                  <a:lnTo>
                    <a:pt x="6010" y="91"/>
                  </a:lnTo>
                  <a:lnTo>
                    <a:pt x="6002" y="77"/>
                  </a:lnTo>
                  <a:lnTo>
                    <a:pt x="5992" y="64"/>
                  </a:lnTo>
                  <a:lnTo>
                    <a:pt x="5980" y="51"/>
                  </a:lnTo>
                  <a:lnTo>
                    <a:pt x="5968" y="40"/>
                  </a:lnTo>
                  <a:lnTo>
                    <a:pt x="5955" y="30"/>
                  </a:lnTo>
                  <a:lnTo>
                    <a:pt x="5941" y="22"/>
                  </a:lnTo>
                  <a:lnTo>
                    <a:pt x="5926" y="14"/>
                  </a:lnTo>
                  <a:lnTo>
                    <a:pt x="5910" y="9"/>
                  </a:lnTo>
                  <a:lnTo>
                    <a:pt x="5893" y="3"/>
                  </a:lnTo>
                  <a:lnTo>
                    <a:pt x="5876" y="2"/>
                  </a:lnTo>
                  <a:lnTo>
                    <a:pt x="5859" y="0"/>
                  </a:lnTo>
                  <a:lnTo>
                    <a:pt x="5859" y="0"/>
                  </a:lnTo>
                  <a:close/>
                </a:path>
              </a:pathLst>
            </a:custGeom>
            <a:solidFill>
              <a:srgbClr val="000000"/>
            </a:solidFill>
            <a:ln>
              <a:noFill/>
            </a:ln>
            <a:effectLst>
              <a:outerShdw blurRad="25400" rotWithShape="0" algn="ctr">
                <a:srgbClr val="000000">
                  <a:alpha val="60784"/>
                </a:srgbClr>
              </a:outerShdw>
            </a:effectLst>
          </p:spPr>
          <p:txBody>
            <a:bodyPr anchorCtr="0" anchor="t" bIns="34275" lIns="68575" spcFirstLastPara="1" rIns="68575" wrap="square" tIns="34275">
              <a:noAutofit/>
            </a:bodyPr>
            <a:lstStyle/>
            <a:p>
              <a:pPr indent="0" lvl="0" marL="0" marR="0" rtl="0" algn="l">
                <a:spcBef>
                  <a:spcPts val="0"/>
                </a:spcBef>
                <a:spcAft>
                  <a:spcPts val="0"/>
                </a:spcAft>
                <a:buNone/>
              </a:pPr>
              <a:r>
                <a:t/>
              </a:r>
              <a:endParaRPr b="0" i="0" sz="1400">
                <a:solidFill>
                  <a:schemeClr val="dk1"/>
                </a:solidFill>
                <a:latin typeface="K2D"/>
                <a:ea typeface="K2D"/>
                <a:cs typeface="K2D"/>
                <a:sym typeface="K2D"/>
              </a:endParaRPr>
            </a:p>
          </p:txBody>
        </p:sp>
        <p:sp>
          <p:nvSpPr>
            <p:cNvPr id="177" name="Google Shape;177;p21"/>
            <p:cNvSpPr/>
            <p:nvPr/>
          </p:nvSpPr>
          <p:spPr>
            <a:xfrm>
              <a:off x="3892550" y="6342063"/>
              <a:ext cx="9520238" cy="441325"/>
            </a:xfrm>
            <a:custGeom>
              <a:rect b="b" l="l" r="r" t="t"/>
              <a:pathLst>
                <a:path extrusionOk="0" h="278" w="5997">
                  <a:moveTo>
                    <a:pt x="156" y="278"/>
                  </a:moveTo>
                  <a:lnTo>
                    <a:pt x="5842" y="278"/>
                  </a:lnTo>
                  <a:lnTo>
                    <a:pt x="5842" y="278"/>
                  </a:lnTo>
                  <a:lnTo>
                    <a:pt x="5857" y="276"/>
                  </a:lnTo>
                  <a:lnTo>
                    <a:pt x="5872" y="275"/>
                  </a:lnTo>
                  <a:lnTo>
                    <a:pt x="5887" y="269"/>
                  </a:lnTo>
                  <a:lnTo>
                    <a:pt x="5903" y="264"/>
                  </a:lnTo>
                  <a:lnTo>
                    <a:pt x="5916" y="258"/>
                  </a:lnTo>
                  <a:lnTo>
                    <a:pt x="5928" y="251"/>
                  </a:lnTo>
                  <a:lnTo>
                    <a:pt x="5941" y="241"/>
                  </a:lnTo>
                  <a:lnTo>
                    <a:pt x="5951" y="231"/>
                  </a:lnTo>
                  <a:lnTo>
                    <a:pt x="5962" y="221"/>
                  </a:lnTo>
                  <a:lnTo>
                    <a:pt x="5970" y="209"/>
                  </a:lnTo>
                  <a:lnTo>
                    <a:pt x="5978" y="195"/>
                  </a:lnTo>
                  <a:lnTo>
                    <a:pt x="5985" y="182"/>
                  </a:lnTo>
                  <a:lnTo>
                    <a:pt x="5990" y="167"/>
                  </a:lnTo>
                  <a:lnTo>
                    <a:pt x="5993" y="153"/>
                  </a:lnTo>
                  <a:lnTo>
                    <a:pt x="5997" y="137"/>
                  </a:lnTo>
                  <a:lnTo>
                    <a:pt x="5997" y="121"/>
                  </a:lnTo>
                  <a:lnTo>
                    <a:pt x="5997" y="0"/>
                  </a:lnTo>
                  <a:lnTo>
                    <a:pt x="0" y="0"/>
                  </a:lnTo>
                  <a:lnTo>
                    <a:pt x="0" y="121"/>
                  </a:lnTo>
                  <a:lnTo>
                    <a:pt x="0" y="121"/>
                  </a:lnTo>
                  <a:lnTo>
                    <a:pt x="2" y="137"/>
                  </a:lnTo>
                  <a:lnTo>
                    <a:pt x="3" y="153"/>
                  </a:lnTo>
                  <a:lnTo>
                    <a:pt x="8" y="167"/>
                  </a:lnTo>
                  <a:lnTo>
                    <a:pt x="13" y="182"/>
                  </a:lnTo>
                  <a:lnTo>
                    <a:pt x="20" y="195"/>
                  </a:lnTo>
                  <a:lnTo>
                    <a:pt x="27" y="209"/>
                  </a:lnTo>
                  <a:lnTo>
                    <a:pt x="37" y="221"/>
                  </a:lnTo>
                  <a:lnTo>
                    <a:pt x="47" y="231"/>
                  </a:lnTo>
                  <a:lnTo>
                    <a:pt x="57" y="241"/>
                  </a:lnTo>
                  <a:lnTo>
                    <a:pt x="69" y="251"/>
                  </a:lnTo>
                  <a:lnTo>
                    <a:pt x="82" y="258"/>
                  </a:lnTo>
                  <a:lnTo>
                    <a:pt x="96" y="264"/>
                  </a:lnTo>
                  <a:lnTo>
                    <a:pt x="109" y="269"/>
                  </a:lnTo>
                  <a:lnTo>
                    <a:pt x="124" y="275"/>
                  </a:lnTo>
                  <a:lnTo>
                    <a:pt x="141" y="276"/>
                  </a:lnTo>
                  <a:lnTo>
                    <a:pt x="156" y="278"/>
                  </a:lnTo>
                  <a:lnTo>
                    <a:pt x="156" y="278"/>
                  </a:lnTo>
                  <a:close/>
                </a:path>
              </a:pathLst>
            </a:custGeom>
            <a:solidFill>
              <a:srgbClr val="181818"/>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b="0" i="0" sz="1400">
                <a:solidFill>
                  <a:schemeClr val="dk1"/>
                </a:solidFill>
                <a:latin typeface="K2D"/>
                <a:ea typeface="K2D"/>
                <a:cs typeface="K2D"/>
                <a:sym typeface="K2D"/>
              </a:endParaRPr>
            </a:p>
          </p:txBody>
        </p:sp>
        <p:sp>
          <p:nvSpPr>
            <p:cNvPr id="178" name="Google Shape;178;p21"/>
            <p:cNvSpPr/>
            <p:nvPr/>
          </p:nvSpPr>
          <p:spPr>
            <a:xfrm>
              <a:off x="4205288" y="533400"/>
              <a:ext cx="8897938" cy="5565775"/>
            </a:xfrm>
            <a:prstGeom prst="rect">
              <a:avLst/>
            </a:prstGeom>
            <a:solidFill>
              <a:srgbClr val="262626"/>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b="0" i="0" sz="1400">
                <a:solidFill>
                  <a:schemeClr val="dk1"/>
                </a:solidFill>
                <a:latin typeface="K2D"/>
                <a:ea typeface="K2D"/>
                <a:cs typeface="K2D"/>
                <a:sym typeface="K2D"/>
              </a:endParaRPr>
            </a:p>
          </p:txBody>
        </p:sp>
        <p:sp>
          <p:nvSpPr>
            <p:cNvPr id="179" name="Google Shape;179;p21"/>
            <p:cNvSpPr/>
            <p:nvPr/>
          </p:nvSpPr>
          <p:spPr>
            <a:xfrm>
              <a:off x="2738438" y="6618288"/>
              <a:ext cx="11828463" cy="239713"/>
            </a:xfrm>
            <a:custGeom>
              <a:rect b="b" l="l" r="r" t="t"/>
              <a:pathLst>
                <a:path extrusionOk="0" h="151" w="7451">
                  <a:moveTo>
                    <a:pt x="7451" y="0"/>
                  </a:moveTo>
                  <a:lnTo>
                    <a:pt x="4441" y="1"/>
                  </a:lnTo>
                  <a:lnTo>
                    <a:pt x="4381" y="35"/>
                  </a:lnTo>
                  <a:lnTo>
                    <a:pt x="3097" y="35"/>
                  </a:lnTo>
                  <a:lnTo>
                    <a:pt x="3020" y="1"/>
                  </a:lnTo>
                  <a:lnTo>
                    <a:pt x="0" y="0"/>
                  </a:lnTo>
                  <a:lnTo>
                    <a:pt x="0" y="35"/>
                  </a:lnTo>
                  <a:lnTo>
                    <a:pt x="0" y="35"/>
                  </a:lnTo>
                  <a:lnTo>
                    <a:pt x="61" y="53"/>
                  </a:lnTo>
                  <a:lnTo>
                    <a:pt x="98" y="65"/>
                  </a:lnTo>
                  <a:lnTo>
                    <a:pt x="140" y="75"/>
                  </a:lnTo>
                  <a:lnTo>
                    <a:pt x="140" y="75"/>
                  </a:lnTo>
                  <a:lnTo>
                    <a:pt x="168" y="82"/>
                  </a:lnTo>
                  <a:lnTo>
                    <a:pt x="216" y="90"/>
                  </a:lnTo>
                  <a:lnTo>
                    <a:pt x="286" y="102"/>
                  </a:lnTo>
                  <a:lnTo>
                    <a:pt x="384" y="114"/>
                  </a:lnTo>
                  <a:lnTo>
                    <a:pt x="384" y="114"/>
                  </a:lnTo>
                  <a:lnTo>
                    <a:pt x="438" y="121"/>
                  </a:lnTo>
                  <a:lnTo>
                    <a:pt x="510" y="127"/>
                  </a:lnTo>
                  <a:lnTo>
                    <a:pt x="601" y="134"/>
                  </a:lnTo>
                  <a:lnTo>
                    <a:pt x="707" y="141"/>
                  </a:lnTo>
                  <a:lnTo>
                    <a:pt x="707" y="141"/>
                  </a:lnTo>
                  <a:lnTo>
                    <a:pt x="838" y="146"/>
                  </a:lnTo>
                  <a:lnTo>
                    <a:pt x="924" y="148"/>
                  </a:lnTo>
                  <a:lnTo>
                    <a:pt x="924" y="148"/>
                  </a:lnTo>
                  <a:lnTo>
                    <a:pt x="1195" y="149"/>
                  </a:lnTo>
                  <a:lnTo>
                    <a:pt x="1718" y="151"/>
                  </a:lnTo>
                  <a:lnTo>
                    <a:pt x="3188" y="151"/>
                  </a:lnTo>
                  <a:lnTo>
                    <a:pt x="5479" y="149"/>
                  </a:lnTo>
                  <a:lnTo>
                    <a:pt x="5479" y="149"/>
                  </a:lnTo>
                  <a:lnTo>
                    <a:pt x="5921" y="151"/>
                  </a:lnTo>
                  <a:lnTo>
                    <a:pt x="6244" y="151"/>
                  </a:lnTo>
                  <a:lnTo>
                    <a:pt x="6529" y="148"/>
                  </a:lnTo>
                  <a:lnTo>
                    <a:pt x="6529" y="148"/>
                  </a:lnTo>
                  <a:lnTo>
                    <a:pt x="6613" y="146"/>
                  </a:lnTo>
                  <a:lnTo>
                    <a:pt x="6744" y="141"/>
                  </a:lnTo>
                  <a:lnTo>
                    <a:pt x="6744" y="141"/>
                  </a:lnTo>
                  <a:lnTo>
                    <a:pt x="6852" y="134"/>
                  </a:lnTo>
                  <a:lnTo>
                    <a:pt x="6941" y="127"/>
                  </a:lnTo>
                  <a:lnTo>
                    <a:pt x="7015" y="121"/>
                  </a:lnTo>
                  <a:lnTo>
                    <a:pt x="7069" y="114"/>
                  </a:lnTo>
                  <a:lnTo>
                    <a:pt x="7069" y="114"/>
                  </a:lnTo>
                  <a:lnTo>
                    <a:pt x="7166" y="102"/>
                  </a:lnTo>
                  <a:lnTo>
                    <a:pt x="7237" y="90"/>
                  </a:lnTo>
                  <a:lnTo>
                    <a:pt x="7284" y="82"/>
                  </a:lnTo>
                  <a:lnTo>
                    <a:pt x="7313" y="75"/>
                  </a:lnTo>
                  <a:lnTo>
                    <a:pt x="7313" y="75"/>
                  </a:lnTo>
                  <a:lnTo>
                    <a:pt x="7353" y="65"/>
                  </a:lnTo>
                  <a:lnTo>
                    <a:pt x="7390" y="53"/>
                  </a:lnTo>
                  <a:lnTo>
                    <a:pt x="7451" y="35"/>
                  </a:lnTo>
                  <a:lnTo>
                    <a:pt x="7451" y="0"/>
                  </a:lnTo>
                  <a:close/>
                </a:path>
              </a:pathLst>
            </a:custGeom>
            <a:solidFill>
              <a:srgbClr val="A5A6A8"/>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b="0" i="0" sz="1400">
                <a:solidFill>
                  <a:schemeClr val="dk1"/>
                </a:solidFill>
                <a:latin typeface="K2D"/>
                <a:ea typeface="K2D"/>
                <a:cs typeface="K2D"/>
                <a:sym typeface="K2D"/>
              </a:endParaRPr>
            </a:p>
          </p:txBody>
        </p:sp>
        <p:sp>
          <p:nvSpPr>
            <p:cNvPr id="180" name="Google Shape;180;p21"/>
            <p:cNvSpPr/>
            <p:nvPr/>
          </p:nvSpPr>
          <p:spPr>
            <a:xfrm>
              <a:off x="2738438" y="6618288"/>
              <a:ext cx="11828463" cy="55563"/>
            </a:xfrm>
            <a:custGeom>
              <a:rect b="b" l="l" r="r" t="t"/>
              <a:pathLst>
                <a:path extrusionOk="0" h="35" w="7451">
                  <a:moveTo>
                    <a:pt x="7451" y="35"/>
                  </a:moveTo>
                  <a:lnTo>
                    <a:pt x="0" y="35"/>
                  </a:lnTo>
                  <a:lnTo>
                    <a:pt x="0" y="0"/>
                  </a:lnTo>
                  <a:lnTo>
                    <a:pt x="3020" y="0"/>
                  </a:lnTo>
                  <a:lnTo>
                    <a:pt x="3047" y="18"/>
                  </a:lnTo>
                  <a:lnTo>
                    <a:pt x="4413" y="18"/>
                  </a:lnTo>
                  <a:lnTo>
                    <a:pt x="4441" y="0"/>
                  </a:lnTo>
                  <a:lnTo>
                    <a:pt x="7451" y="0"/>
                  </a:lnTo>
                  <a:lnTo>
                    <a:pt x="7451" y="35"/>
                  </a:lnTo>
                  <a:close/>
                </a:path>
              </a:pathLst>
            </a:custGeom>
            <a:gradFill>
              <a:gsLst>
                <a:gs pos="0">
                  <a:srgbClr val="686B6C"/>
                </a:gs>
                <a:gs pos="3000">
                  <a:srgbClr val="96999A"/>
                </a:gs>
                <a:gs pos="9000">
                  <a:srgbClr val="DFE0E1"/>
                </a:gs>
                <a:gs pos="91000">
                  <a:srgbClr val="DFE0E1"/>
                </a:gs>
                <a:gs pos="97000">
                  <a:srgbClr val="96999A"/>
                </a:gs>
                <a:gs pos="100000">
                  <a:srgbClr val="686B6C"/>
                </a:gs>
              </a:gsLst>
              <a:lin ang="0" scaled="0"/>
            </a:gra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b="0" i="0" sz="1400">
                <a:solidFill>
                  <a:schemeClr val="dk1"/>
                </a:solidFill>
                <a:latin typeface="K2D"/>
                <a:ea typeface="K2D"/>
                <a:cs typeface="K2D"/>
                <a:sym typeface="K2D"/>
              </a:endParaRPr>
            </a:p>
          </p:txBody>
        </p:sp>
        <p:sp>
          <p:nvSpPr>
            <p:cNvPr id="181" name="Google Shape;181;p21"/>
            <p:cNvSpPr/>
            <p:nvPr/>
          </p:nvSpPr>
          <p:spPr>
            <a:xfrm>
              <a:off x="7524750" y="6619875"/>
              <a:ext cx="2255838" cy="90488"/>
            </a:xfrm>
            <a:custGeom>
              <a:rect b="b" l="l" r="r" t="t"/>
              <a:pathLst>
                <a:path extrusionOk="0" h="57" w="1421">
                  <a:moveTo>
                    <a:pt x="1389" y="2"/>
                  </a:moveTo>
                  <a:lnTo>
                    <a:pt x="32" y="2"/>
                  </a:lnTo>
                  <a:lnTo>
                    <a:pt x="32" y="2"/>
                  </a:lnTo>
                  <a:lnTo>
                    <a:pt x="17" y="2"/>
                  </a:lnTo>
                  <a:lnTo>
                    <a:pt x="0" y="0"/>
                  </a:lnTo>
                  <a:lnTo>
                    <a:pt x="0" y="34"/>
                  </a:lnTo>
                  <a:lnTo>
                    <a:pt x="0" y="34"/>
                  </a:lnTo>
                  <a:lnTo>
                    <a:pt x="20" y="44"/>
                  </a:lnTo>
                  <a:lnTo>
                    <a:pt x="42" y="51"/>
                  </a:lnTo>
                  <a:lnTo>
                    <a:pt x="64" y="56"/>
                  </a:lnTo>
                  <a:lnTo>
                    <a:pt x="85" y="57"/>
                  </a:lnTo>
                  <a:lnTo>
                    <a:pt x="1337" y="57"/>
                  </a:lnTo>
                  <a:lnTo>
                    <a:pt x="1337" y="57"/>
                  </a:lnTo>
                  <a:lnTo>
                    <a:pt x="1359" y="56"/>
                  </a:lnTo>
                  <a:lnTo>
                    <a:pt x="1381" y="51"/>
                  </a:lnTo>
                  <a:lnTo>
                    <a:pt x="1401" y="44"/>
                  </a:lnTo>
                  <a:lnTo>
                    <a:pt x="1421" y="34"/>
                  </a:lnTo>
                  <a:lnTo>
                    <a:pt x="1421" y="0"/>
                  </a:lnTo>
                  <a:lnTo>
                    <a:pt x="1421" y="0"/>
                  </a:lnTo>
                  <a:lnTo>
                    <a:pt x="1406" y="2"/>
                  </a:lnTo>
                  <a:lnTo>
                    <a:pt x="1389" y="2"/>
                  </a:lnTo>
                  <a:lnTo>
                    <a:pt x="1389" y="2"/>
                  </a:lnTo>
                  <a:close/>
                </a:path>
              </a:pathLst>
            </a:custGeom>
            <a:gradFill>
              <a:gsLst>
                <a:gs pos="0">
                  <a:srgbClr val="686B6C"/>
                </a:gs>
                <a:gs pos="3000">
                  <a:srgbClr val="96999A"/>
                </a:gs>
                <a:gs pos="9000">
                  <a:srgbClr val="D3D4D6"/>
                </a:gs>
                <a:gs pos="91000">
                  <a:srgbClr val="D3D4D6"/>
                </a:gs>
                <a:gs pos="97000">
                  <a:srgbClr val="96999A"/>
                </a:gs>
                <a:gs pos="100000">
                  <a:srgbClr val="686B6C"/>
                </a:gs>
              </a:gsLst>
              <a:lin ang="0" scaled="0"/>
            </a:gra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b="0" i="0" sz="1400">
                <a:solidFill>
                  <a:schemeClr val="dk1"/>
                </a:solidFill>
                <a:latin typeface="K2D"/>
                <a:ea typeface="K2D"/>
                <a:cs typeface="K2D"/>
                <a:sym typeface="K2D"/>
              </a:endParaRPr>
            </a:p>
          </p:txBody>
        </p:sp>
      </p:grpSp>
      <p:sp>
        <p:nvSpPr>
          <p:cNvPr id="182" name="Google Shape;182;p21"/>
          <p:cNvSpPr/>
          <p:nvPr>
            <p:ph idx="2" type="pic"/>
          </p:nvPr>
        </p:nvSpPr>
        <p:spPr>
          <a:xfrm>
            <a:off x="5118968" y="1050131"/>
            <a:ext cx="4321969" cy="2700338"/>
          </a:xfrm>
          <a:prstGeom prst="rect">
            <a:avLst/>
          </a:prstGeom>
          <a:solidFill>
            <a:srgbClr val="F2F2F2"/>
          </a:solidFill>
          <a:ln>
            <a:noFill/>
          </a:ln>
        </p:spPr>
      </p:sp>
      <p:sp>
        <p:nvSpPr>
          <p:cNvPr id="183" name="Google Shape;183;p21"/>
          <p:cNvSpPr txBox="1"/>
          <p:nvPr>
            <p:ph type="ctrTitle"/>
          </p:nvPr>
        </p:nvSpPr>
        <p:spPr>
          <a:xfrm>
            <a:off x="385762" y="1050131"/>
            <a:ext cx="3864769" cy="1241821"/>
          </a:xfrm>
          <a:prstGeom prst="rect">
            <a:avLst/>
          </a:prstGeom>
          <a:noFill/>
          <a:ln>
            <a:noFill/>
          </a:ln>
        </p:spPr>
        <p:txBody>
          <a:bodyPr anchorCtr="0" anchor="b" bIns="34275" lIns="68575" spcFirstLastPara="1" rIns="68575" wrap="square" tIns="34275">
            <a:noAutofit/>
          </a:bodyPr>
          <a:lstStyle>
            <a:lvl1pPr lvl="0" algn="l">
              <a:lnSpc>
                <a:spcPct val="90000"/>
              </a:lnSpc>
              <a:spcBef>
                <a:spcPts val="0"/>
              </a:spcBef>
              <a:spcAft>
                <a:spcPts val="0"/>
              </a:spcAft>
              <a:buClr>
                <a:srgbClr val="0070C0"/>
              </a:buClr>
              <a:buSzPts val="3000"/>
              <a:buFont typeface="K2D"/>
              <a:buNone/>
              <a:defRPr b="1" sz="3000">
                <a:solidFill>
                  <a:srgbClr val="0070C0"/>
                </a:solidFill>
                <a:latin typeface="K2D"/>
                <a:ea typeface="K2D"/>
                <a:cs typeface="K2D"/>
                <a:sym typeface="K2D"/>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84" name="Google Shape;184;p21"/>
          <p:cNvSpPr txBox="1"/>
          <p:nvPr>
            <p:ph idx="1" type="subTitle"/>
          </p:nvPr>
        </p:nvSpPr>
        <p:spPr>
          <a:xfrm>
            <a:off x="385761" y="2370533"/>
            <a:ext cx="3864770" cy="1379936"/>
          </a:xfrm>
          <a:prstGeom prst="rect">
            <a:avLst/>
          </a:prstGeom>
          <a:noFill/>
          <a:ln>
            <a:noFill/>
          </a:ln>
        </p:spPr>
        <p:txBody>
          <a:bodyPr anchorCtr="0" anchor="t" bIns="34275" lIns="68575" spcFirstLastPara="1" rIns="68575" wrap="square" tIns="34275">
            <a:noAutofit/>
          </a:bodyPr>
          <a:lstStyle>
            <a:lvl1pPr lvl="0" algn="l">
              <a:lnSpc>
                <a:spcPct val="90000"/>
              </a:lnSpc>
              <a:spcBef>
                <a:spcPts val="800"/>
              </a:spcBef>
              <a:spcAft>
                <a:spcPts val="0"/>
              </a:spcAft>
              <a:buClr>
                <a:srgbClr val="595959"/>
              </a:buClr>
              <a:buSzPts val="1500"/>
              <a:buNone/>
              <a:defRPr sz="1500">
                <a:solidFill>
                  <a:srgbClr val="595959"/>
                </a:solidFill>
                <a:latin typeface="Readex Pro"/>
                <a:ea typeface="Readex Pro"/>
                <a:cs typeface="Readex Pro"/>
                <a:sym typeface="Readex Pro"/>
              </a:defRPr>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pic>
        <p:nvPicPr>
          <p:cNvPr id="185" name="Google Shape;185;p21"/>
          <p:cNvPicPr preferRelativeResize="0"/>
          <p:nvPr/>
        </p:nvPicPr>
        <p:blipFill rotWithShape="1">
          <a:blip r:embed="rId3">
            <a:alphaModFix/>
          </a:blip>
          <a:srcRect b="0" l="0" r="0" t="0"/>
          <a:stretch/>
        </p:blipFill>
        <p:spPr>
          <a:xfrm>
            <a:off x="8990837" y="70190"/>
            <a:ext cx="80374" cy="80255"/>
          </a:xfrm>
          <a:prstGeom prst="rect">
            <a:avLst/>
          </a:prstGeom>
          <a:noFill/>
          <a:ln>
            <a:noFill/>
          </a:ln>
        </p:spPr>
      </p:pic>
      <p:sp>
        <p:nvSpPr>
          <p:cNvPr id="186" name="Google Shape;186;p21"/>
          <p:cNvSpPr/>
          <p:nvPr/>
        </p:nvSpPr>
        <p:spPr>
          <a:xfrm>
            <a:off x="8676323" y="4911197"/>
            <a:ext cx="255402" cy="127783"/>
          </a:xfrm>
          <a:prstGeom prst="rect">
            <a:avLst/>
          </a:prstGeom>
          <a:solidFill>
            <a:srgbClr val="00AFE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a:solidFill>
                <a:schemeClr val="lt1"/>
              </a:solidFill>
              <a:latin typeface="K2D"/>
              <a:ea typeface="K2D"/>
              <a:cs typeface="K2D"/>
              <a:sym typeface="K2D"/>
            </a:endParaRPr>
          </a:p>
        </p:txBody>
      </p:sp>
      <p:sp>
        <p:nvSpPr>
          <p:cNvPr id="187" name="Google Shape;187;p21"/>
          <p:cNvSpPr txBox="1"/>
          <p:nvPr/>
        </p:nvSpPr>
        <p:spPr>
          <a:xfrm>
            <a:off x="8634460" y="4835459"/>
            <a:ext cx="349167" cy="273844"/>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fld id="{00000000-1234-1234-1234-123412341234}" type="slidenum">
              <a:rPr lang="en" sz="800">
                <a:solidFill>
                  <a:schemeClr val="lt1"/>
                </a:solidFill>
                <a:latin typeface="K2D"/>
                <a:ea typeface="K2D"/>
                <a:cs typeface="K2D"/>
                <a:sym typeface="K2D"/>
              </a:rPr>
              <a:t>‹#›</a:t>
            </a:fld>
            <a:endParaRPr sz="800">
              <a:solidFill>
                <a:schemeClr val="lt1"/>
              </a:solidFill>
              <a:latin typeface="K2D"/>
              <a:ea typeface="K2D"/>
              <a:cs typeface="K2D"/>
              <a:sym typeface="K2D"/>
            </a:endParaRPr>
          </a:p>
        </p:txBody>
      </p:sp>
      <p:sp>
        <p:nvSpPr>
          <p:cNvPr id="188" name="Google Shape;188;p21"/>
          <p:cNvSpPr txBox="1"/>
          <p:nvPr/>
        </p:nvSpPr>
        <p:spPr>
          <a:xfrm>
            <a:off x="7558622" y="4850880"/>
            <a:ext cx="1126751" cy="230833"/>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i="0" lang="en" sz="1100">
                <a:solidFill>
                  <a:srgbClr val="00AFEF"/>
                </a:solidFill>
                <a:latin typeface="K2D"/>
                <a:ea typeface="K2D"/>
                <a:cs typeface="K2D"/>
                <a:sym typeface="K2D"/>
              </a:rPr>
              <a:t>www.ctu.edu.vn</a:t>
            </a:r>
            <a:endParaRPr sz="1100"/>
          </a:p>
        </p:txBody>
      </p:sp>
      <p:sp>
        <p:nvSpPr>
          <p:cNvPr id="189" name="Google Shape;189;p21"/>
          <p:cNvSpPr/>
          <p:nvPr/>
        </p:nvSpPr>
        <p:spPr>
          <a:xfrm>
            <a:off x="119363" y="4855894"/>
            <a:ext cx="490400" cy="223838"/>
          </a:xfrm>
          <a:prstGeom prst="rect">
            <a:avLst/>
          </a:prstGeom>
          <a:solidFill>
            <a:srgbClr val="1F5CAA"/>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i="0" lang="en" sz="1300">
                <a:solidFill>
                  <a:schemeClr val="lt1"/>
                </a:solidFill>
                <a:latin typeface="K2D"/>
                <a:ea typeface="K2D"/>
                <a:cs typeface="K2D"/>
                <a:sym typeface="K2D"/>
              </a:rPr>
              <a:t>CTU</a:t>
            </a:r>
            <a:endParaRPr sz="1000"/>
          </a:p>
        </p:txBody>
      </p:sp>
      <p:grpSp>
        <p:nvGrpSpPr>
          <p:cNvPr id="190" name="Google Shape;190;p21"/>
          <p:cNvGrpSpPr/>
          <p:nvPr/>
        </p:nvGrpSpPr>
        <p:grpSpPr>
          <a:xfrm>
            <a:off x="613264" y="4808148"/>
            <a:ext cx="2070365" cy="302843"/>
            <a:chOff x="741485" y="6410864"/>
            <a:chExt cx="2760487" cy="403790"/>
          </a:xfrm>
        </p:grpSpPr>
        <p:sp>
          <p:nvSpPr>
            <p:cNvPr id="191" name="Google Shape;191;p21"/>
            <p:cNvSpPr txBox="1"/>
            <p:nvPr/>
          </p:nvSpPr>
          <p:spPr>
            <a:xfrm>
              <a:off x="741485" y="6599210"/>
              <a:ext cx="1922253" cy="215444"/>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AFEF"/>
                </a:buClr>
                <a:buSzPts val="600"/>
                <a:buFont typeface="Readex Pro"/>
                <a:buNone/>
              </a:pPr>
              <a:r>
                <a:rPr b="0" i="0" lang="en" sz="600" u="none" cap="none" strike="noStrike">
                  <a:solidFill>
                    <a:srgbClr val="00AFEF"/>
                  </a:solidFill>
                  <a:latin typeface="Readex Pro"/>
                  <a:ea typeface="Readex Pro"/>
                  <a:cs typeface="Readex Pro"/>
                  <a:sym typeface="Readex Pro"/>
                </a:rPr>
                <a:t>Community - Totality - Uniqueness</a:t>
              </a:r>
              <a:endParaRPr b="0" i="0" sz="600" u="none" cap="none" strike="noStrike">
                <a:solidFill>
                  <a:srgbClr val="00AFEF"/>
                </a:solidFill>
                <a:latin typeface="Readex Pro"/>
                <a:ea typeface="Readex Pro"/>
                <a:cs typeface="Readex Pro"/>
                <a:sym typeface="Readex Pro"/>
              </a:endParaRPr>
            </a:p>
          </p:txBody>
        </p:sp>
        <p:sp>
          <p:nvSpPr>
            <p:cNvPr id="192" name="Google Shape;192;p21"/>
            <p:cNvSpPr txBox="1"/>
            <p:nvPr/>
          </p:nvSpPr>
          <p:spPr>
            <a:xfrm>
              <a:off x="741485" y="6410864"/>
              <a:ext cx="2760487" cy="307777"/>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1100">
                  <a:solidFill>
                    <a:srgbClr val="1F5CA9"/>
                  </a:solidFill>
                  <a:latin typeface="K2D"/>
                  <a:ea typeface="K2D"/>
                  <a:cs typeface="K2D"/>
                  <a:sym typeface="K2D"/>
                </a:rPr>
                <a:t>CAN THO UNIVERSITY</a:t>
              </a:r>
              <a:endParaRPr b="1" sz="1100">
                <a:solidFill>
                  <a:srgbClr val="1F5CA9"/>
                </a:solidFill>
                <a:latin typeface="K2D"/>
                <a:ea typeface="K2D"/>
                <a:cs typeface="K2D"/>
                <a:sym typeface="K2D"/>
              </a:endParaRPr>
            </a:p>
          </p:txBody>
        </p:sp>
      </p:grpSp>
      <p:pic>
        <p:nvPicPr>
          <p:cNvPr id="193" name="Google Shape;193;p21"/>
          <p:cNvPicPr preferRelativeResize="0"/>
          <p:nvPr/>
        </p:nvPicPr>
        <p:blipFill rotWithShape="1">
          <a:blip r:embed="rId4">
            <a:alphaModFix/>
          </a:blip>
          <a:srcRect b="0" l="0" r="0" t="0"/>
          <a:stretch/>
        </p:blipFill>
        <p:spPr>
          <a:xfrm>
            <a:off x="2213404" y="4861489"/>
            <a:ext cx="6720840" cy="85102"/>
          </a:xfrm>
          <a:prstGeom prst="rect">
            <a:avLst/>
          </a:prstGeom>
          <a:noFill/>
          <a:ln>
            <a:noFill/>
          </a:ln>
        </p:spPr>
      </p:pic>
      <p:sp>
        <p:nvSpPr>
          <p:cNvPr id="194" name="Google Shape;194;p21"/>
          <p:cNvSpPr txBox="1"/>
          <p:nvPr>
            <p:ph idx="10" type="dt"/>
          </p:nvPr>
        </p:nvSpPr>
        <p:spPr>
          <a:xfrm>
            <a:off x="913863" y="4911197"/>
            <a:ext cx="1786475" cy="273844"/>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b="1">
                <a:latin typeface="K2D"/>
                <a:ea typeface="K2D"/>
                <a:cs typeface="K2D"/>
                <a:sym typeface="K2D"/>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95" name="Google Shape;195;p21"/>
          <p:cNvSpPr txBox="1"/>
          <p:nvPr>
            <p:ph idx="11" type="ftr"/>
          </p:nvPr>
        </p:nvSpPr>
        <p:spPr>
          <a:xfrm>
            <a:off x="3028950" y="4911197"/>
            <a:ext cx="30861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b="1">
                <a:latin typeface="K2D"/>
                <a:ea typeface="K2D"/>
                <a:cs typeface="K2D"/>
                <a:sym typeface="K2D"/>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83"/>
                                        </p:tgtEl>
                                        <p:attrNameLst>
                                          <p:attrName>style.visibility</p:attrName>
                                        </p:attrNameLst>
                                      </p:cBhvr>
                                      <p:to>
                                        <p:strVal val="visible"/>
                                      </p:to>
                                    </p:set>
                                    <p:animEffect filter="fade" transition="in">
                                      <p:cBhvr>
                                        <p:cTn dur="500"/>
                                        <p:tgtEl>
                                          <p:spTgt spid="183"/>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84">
                                            <p:txEl>
                                              <p:pRg end="0" st="0"/>
                                            </p:txEl>
                                          </p:spTgt>
                                        </p:tgtEl>
                                        <p:attrNameLst>
                                          <p:attrName>style.visibility</p:attrName>
                                        </p:attrNameLst>
                                      </p:cBhvr>
                                      <p:to>
                                        <p:strVal val="visible"/>
                                      </p:to>
                                    </p:set>
                                    <p:animEffect filter="fade" transition="in">
                                      <p:cBhvr>
                                        <p:cTn dur="500"/>
                                        <p:tgtEl>
                                          <p:spTgt spid="184">
                                            <p:txEl>
                                              <p:pRg end="0" st="0"/>
                                            </p:txEl>
                                          </p:spTgt>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84">
                                            <p:txEl>
                                              <p:pRg end="1" st="1"/>
                                            </p:txEl>
                                          </p:spTgt>
                                        </p:tgtEl>
                                        <p:attrNameLst>
                                          <p:attrName>style.visibility</p:attrName>
                                        </p:attrNameLst>
                                      </p:cBhvr>
                                      <p:to>
                                        <p:strVal val="visible"/>
                                      </p:to>
                                    </p:set>
                                    <p:animEffect filter="fade" transition="in">
                                      <p:cBhvr>
                                        <p:cTn dur="500"/>
                                        <p:tgtEl>
                                          <p:spTgt spid="184">
                                            <p:txEl>
                                              <p:pRg end="1" st="1"/>
                                            </p:txEl>
                                          </p:spTgt>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184">
                                            <p:txEl>
                                              <p:pRg end="2" st="2"/>
                                            </p:txEl>
                                          </p:spTgt>
                                        </p:tgtEl>
                                        <p:attrNameLst>
                                          <p:attrName>style.visibility</p:attrName>
                                        </p:attrNameLst>
                                      </p:cBhvr>
                                      <p:to>
                                        <p:strVal val="visible"/>
                                      </p:to>
                                    </p:set>
                                    <p:animEffect filter="fade" transition="in">
                                      <p:cBhvr>
                                        <p:cTn dur="500"/>
                                        <p:tgtEl>
                                          <p:spTgt spid="184">
                                            <p:txEl>
                                              <p:pRg end="2" st="2"/>
                                            </p:txEl>
                                          </p:spTgt>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184">
                                            <p:txEl>
                                              <p:pRg end="3" st="3"/>
                                            </p:txEl>
                                          </p:spTgt>
                                        </p:tgtEl>
                                        <p:attrNameLst>
                                          <p:attrName>style.visibility</p:attrName>
                                        </p:attrNameLst>
                                      </p:cBhvr>
                                      <p:to>
                                        <p:strVal val="visible"/>
                                      </p:to>
                                    </p:set>
                                    <p:animEffect filter="fade" transition="in">
                                      <p:cBhvr>
                                        <p:cTn dur="500"/>
                                        <p:tgtEl>
                                          <p:spTgt spid="184">
                                            <p:txEl>
                                              <p:pRg end="3" st="3"/>
                                            </p:txEl>
                                          </p:spTgt>
                                        </p:tgtEl>
                                      </p:cBhvr>
                                    </p:animEffect>
                                  </p:childTnLst>
                                </p:cTn>
                              </p:par>
                            </p:childTnLst>
                          </p:cTn>
                        </p:par>
                        <p:par>
                          <p:cTn fill="hold">
                            <p:stCondLst>
                              <p:cond delay="2500"/>
                            </p:stCondLst>
                            <p:childTnLst>
                              <p:par>
                                <p:cTn fill="hold" nodeType="afterEffect" presetClass="entr" presetID="10" presetSubtype="0">
                                  <p:stCondLst>
                                    <p:cond delay="0"/>
                                  </p:stCondLst>
                                  <p:childTnLst>
                                    <p:set>
                                      <p:cBhvr>
                                        <p:cTn dur="1" fill="hold">
                                          <p:stCondLst>
                                            <p:cond delay="0"/>
                                          </p:stCondLst>
                                        </p:cTn>
                                        <p:tgtEl>
                                          <p:spTgt spid="184">
                                            <p:txEl>
                                              <p:pRg end="4" st="4"/>
                                            </p:txEl>
                                          </p:spTgt>
                                        </p:tgtEl>
                                        <p:attrNameLst>
                                          <p:attrName>style.visibility</p:attrName>
                                        </p:attrNameLst>
                                      </p:cBhvr>
                                      <p:to>
                                        <p:strVal val="visible"/>
                                      </p:to>
                                    </p:set>
                                    <p:animEffect filter="fade" transition="in">
                                      <p:cBhvr>
                                        <p:cTn dur="500"/>
                                        <p:tgtEl>
                                          <p:spTgt spid="184">
                                            <p:txEl>
                                              <p:pRg end="4" st="4"/>
                                            </p:txEl>
                                          </p:spTgt>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184">
                                            <p:txEl>
                                              <p:pRg end="5" st="5"/>
                                            </p:txEl>
                                          </p:spTgt>
                                        </p:tgtEl>
                                        <p:attrNameLst>
                                          <p:attrName>style.visibility</p:attrName>
                                        </p:attrNameLst>
                                      </p:cBhvr>
                                      <p:to>
                                        <p:strVal val="visible"/>
                                      </p:to>
                                    </p:set>
                                    <p:animEffect filter="fade" transition="in">
                                      <p:cBhvr>
                                        <p:cTn dur="500"/>
                                        <p:tgtEl>
                                          <p:spTgt spid="184">
                                            <p:txEl>
                                              <p:pRg end="5" st="5"/>
                                            </p:txEl>
                                          </p:spTgt>
                                        </p:tgtEl>
                                      </p:cBhvr>
                                    </p:animEffect>
                                  </p:childTnLst>
                                </p:cTn>
                              </p:par>
                            </p:childTnLst>
                          </p:cTn>
                        </p:par>
                        <p:par>
                          <p:cTn fill="hold">
                            <p:stCondLst>
                              <p:cond delay="3500"/>
                            </p:stCondLst>
                            <p:childTnLst>
                              <p:par>
                                <p:cTn fill="hold" nodeType="afterEffect" presetClass="entr" presetID="10" presetSubtype="0">
                                  <p:stCondLst>
                                    <p:cond delay="0"/>
                                  </p:stCondLst>
                                  <p:childTnLst>
                                    <p:set>
                                      <p:cBhvr>
                                        <p:cTn dur="1" fill="hold">
                                          <p:stCondLst>
                                            <p:cond delay="0"/>
                                          </p:stCondLst>
                                        </p:cTn>
                                        <p:tgtEl>
                                          <p:spTgt spid="184">
                                            <p:txEl>
                                              <p:pRg end="6" st="6"/>
                                            </p:txEl>
                                          </p:spTgt>
                                        </p:tgtEl>
                                        <p:attrNameLst>
                                          <p:attrName>style.visibility</p:attrName>
                                        </p:attrNameLst>
                                      </p:cBhvr>
                                      <p:to>
                                        <p:strVal val="visible"/>
                                      </p:to>
                                    </p:set>
                                    <p:animEffect filter="fade" transition="in">
                                      <p:cBhvr>
                                        <p:cTn dur="500"/>
                                        <p:tgtEl>
                                          <p:spTgt spid="184">
                                            <p:txEl>
                                              <p:pRg end="6" st="6"/>
                                            </p:txEl>
                                          </p:spTgt>
                                        </p:tgtEl>
                                      </p:cBhvr>
                                    </p:animEffect>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184">
                                            <p:txEl>
                                              <p:pRg end="7" st="7"/>
                                            </p:txEl>
                                          </p:spTgt>
                                        </p:tgtEl>
                                        <p:attrNameLst>
                                          <p:attrName>style.visibility</p:attrName>
                                        </p:attrNameLst>
                                      </p:cBhvr>
                                      <p:to>
                                        <p:strVal val="visible"/>
                                      </p:to>
                                    </p:set>
                                    <p:animEffect filter="fade" transition="in">
                                      <p:cBhvr>
                                        <p:cTn dur="500"/>
                                        <p:tgtEl>
                                          <p:spTgt spid="184">
                                            <p:txEl>
                                              <p:pRg end="7" st="7"/>
                                            </p:txEl>
                                          </p:spTgt>
                                        </p:tgtEl>
                                      </p:cBhvr>
                                    </p:animEffect>
                                  </p:childTnLst>
                                </p:cTn>
                              </p:par>
                            </p:childTnLst>
                          </p:cTn>
                        </p:par>
                        <p:par>
                          <p:cTn fill="hold">
                            <p:stCondLst>
                              <p:cond delay="4500"/>
                            </p:stCondLst>
                            <p:childTnLst>
                              <p:par>
                                <p:cTn fill="hold" nodeType="afterEffect" presetClass="entr" presetID="10" presetSubtype="0">
                                  <p:stCondLst>
                                    <p:cond delay="0"/>
                                  </p:stCondLst>
                                  <p:childTnLst>
                                    <p:set>
                                      <p:cBhvr>
                                        <p:cTn dur="1" fill="hold">
                                          <p:stCondLst>
                                            <p:cond delay="0"/>
                                          </p:stCondLst>
                                        </p:cTn>
                                        <p:tgtEl>
                                          <p:spTgt spid="184">
                                            <p:txEl>
                                              <p:pRg end="8" st="8"/>
                                            </p:txEl>
                                          </p:spTgt>
                                        </p:tgtEl>
                                        <p:attrNameLst>
                                          <p:attrName>style.visibility</p:attrName>
                                        </p:attrNameLst>
                                      </p:cBhvr>
                                      <p:to>
                                        <p:strVal val="visible"/>
                                      </p:to>
                                    </p:set>
                                    <p:animEffect filter="fade" transition="in">
                                      <p:cBhvr>
                                        <p:cTn dur="500"/>
                                        <p:tgtEl>
                                          <p:spTgt spid="184">
                                            <p:txEl>
                                              <p:pRg end="8" st="8"/>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ne 2">
  <p:cSld name="Phone 2">
    <p:spTree>
      <p:nvGrpSpPr>
        <p:cNvPr id="196" name="Shape 196"/>
        <p:cNvGrpSpPr/>
        <p:nvPr/>
      </p:nvGrpSpPr>
      <p:grpSpPr>
        <a:xfrm>
          <a:off x="0" y="0"/>
          <a:ext cx="0" cy="0"/>
          <a:chOff x="0" y="0"/>
          <a:chExt cx="0" cy="0"/>
        </a:xfrm>
      </p:grpSpPr>
      <p:pic>
        <p:nvPicPr>
          <p:cNvPr id="197" name="Google Shape;197;p22"/>
          <p:cNvPicPr preferRelativeResize="0"/>
          <p:nvPr/>
        </p:nvPicPr>
        <p:blipFill rotWithShape="1">
          <a:blip r:embed="rId2">
            <a:alphaModFix amt="85000"/>
          </a:blip>
          <a:srcRect b="0" l="0" r="0" t="0"/>
          <a:stretch/>
        </p:blipFill>
        <p:spPr>
          <a:xfrm>
            <a:off x="3276842" y="1306590"/>
            <a:ext cx="2590315" cy="2551797"/>
          </a:xfrm>
          <a:prstGeom prst="rect">
            <a:avLst/>
          </a:prstGeom>
          <a:noFill/>
          <a:ln>
            <a:noFill/>
          </a:ln>
        </p:spPr>
      </p:pic>
      <p:sp>
        <p:nvSpPr>
          <p:cNvPr id="198" name="Google Shape;198;p22"/>
          <p:cNvSpPr/>
          <p:nvPr>
            <p:ph idx="2" type="pic"/>
          </p:nvPr>
        </p:nvSpPr>
        <p:spPr>
          <a:xfrm>
            <a:off x="6346277" y="831251"/>
            <a:ext cx="1598573" cy="3469929"/>
          </a:xfrm>
          <a:prstGeom prst="rect">
            <a:avLst/>
          </a:prstGeom>
          <a:solidFill>
            <a:srgbClr val="F2F2F2"/>
          </a:solidFill>
          <a:ln>
            <a:noFill/>
          </a:ln>
        </p:spPr>
      </p:sp>
      <p:pic>
        <p:nvPicPr>
          <p:cNvPr id="199" name="Google Shape;199;p22"/>
          <p:cNvPicPr preferRelativeResize="0"/>
          <p:nvPr/>
        </p:nvPicPr>
        <p:blipFill rotWithShape="1">
          <a:blip r:embed="rId3">
            <a:alphaModFix/>
          </a:blip>
          <a:srcRect b="0" l="0" r="0" t="0"/>
          <a:stretch/>
        </p:blipFill>
        <p:spPr>
          <a:xfrm>
            <a:off x="8990837" y="70190"/>
            <a:ext cx="80374" cy="80255"/>
          </a:xfrm>
          <a:prstGeom prst="rect">
            <a:avLst/>
          </a:prstGeom>
          <a:noFill/>
          <a:ln>
            <a:noFill/>
          </a:ln>
        </p:spPr>
      </p:pic>
      <p:sp>
        <p:nvSpPr>
          <p:cNvPr id="200" name="Google Shape;200;p22"/>
          <p:cNvSpPr txBox="1"/>
          <p:nvPr>
            <p:ph type="ctrTitle"/>
          </p:nvPr>
        </p:nvSpPr>
        <p:spPr>
          <a:xfrm>
            <a:off x="385762" y="786098"/>
            <a:ext cx="3864769" cy="1241821"/>
          </a:xfrm>
          <a:prstGeom prst="rect">
            <a:avLst/>
          </a:prstGeom>
          <a:noFill/>
          <a:ln>
            <a:noFill/>
          </a:ln>
        </p:spPr>
        <p:txBody>
          <a:bodyPr anchorCtr="0" anchor="b" bIns="34275" lIns="68575" spcFirstLastPara="1" rIns="68575" wrap="square" tIns="34275">
            <a:noAutofit/>
          </a:bodyPr>
          <a:lstStyle>
            <a:lvl1pPr lvl="0" algn="l">
              <a:lnSpc>
                <a:spcPct val="90000"/>
              </a:lnSpc>
              <a:spcBef>
                <a:spcPts val="0"/>
              </a:spcBef>
              <a:spcAft>
                <a:spcPts val="0"/>
              </a:spcAft>
              <a:buClr>
                <a:srgbClr val="0070C0"/>
              </a:buClr>
              <a:buSzPts val="3000"/>
              <a:buFont typeface="K2D"/>
              <a:buNone/>
              <a:defRPr b="1" sz="3000">
                <a:solidFill>
                  <a:srgbClr val="0070C0"/>
                </a:solidFill>
                <a:latin typeface="K2D"/>
                <a:ea typeface="K2D"/>
                <a:cs typeface="K2D"/>
                <a:sym typeface="K2D"/>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01" name="Google Shape;201;p22"/>
          <p:cNvSpPr txBox="1"/>
          <p:nvPr>
            <p:ph idx="1" type="subTitle"/>
          </p:nvPr>
        </p:nvSpPr>
        <p:spPr>
          <a:xfrm>
            <a:off x="385761" y="2106500"/>
            <a:ext cx="3864770" cy="1715406"/>
          </a:xfrm>
          <a:prstGeom prst="rect">
            <a:avLst/>
          </a:prstGeom>
          <a:noFill/>
          <a:ln>
            <a:noFill/>
          </a:ln>
        </p:spPr>
        <p:txBody>
          <a:bodyPr anchorCtr="0" anchor="t" bIns="34275" lIns="68575" spcFirstLastPara="1" rIns="68575" wrap="square" tIns="34275">
            <a:noAutofit/>
          </a:bodyPr>
          <a:lstStyle>
            <a:lvl1pPr lvl="0" algn="l">
              <a:lnSpc>
                <a:spcPct val="90000"/>
              </a:lnSpc>
              <a:spcBef>
                <a:spcPts val="800"/>
              </a:spcBef>
              <a:spcAft>
                <a:spcPts val="0"/>
              </a:spcAft>
              <a:buClr>
                <a:srgbClr val="595959"/>
              </a:buClr>
              <a:buSzPts val="1500"/>
              <a:buNone/>
              <a:defRPr sz="1500">
                <a:solidFill>
                  <a:srgbClr val="595959"/>
                </a:solidFill>
                <a:latin typeface="Readex Pro"/>
                <a:ea typeface="Readex Pro"/>
                <a:cs typeface="Readex Pro"/>
                <a:sym typeface="Readex Pro"/>
              </a:defRPr>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sp>
        <p:nvSpPr>
          <p:cNvPr id="202" name="Google Shape;202;p22"/>
          <p:cNvSpPr/>
          <p:nvPr/>
        </p:nvSpPr>
        <p:spPr>
          <a:xfrm>
            <a:off x="8676323" y="4911197"/>
            <a:ext cx="255402" cy="127783"/>
          </a:xfrm>
          <a:prstGeom prst="rect">
            <a:avLst/>
          </a:prstGeom>
          <a:solidFill>
            <a:srgbClr val="00AFE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a:solidFill>
                <a:schemeClr val="lt1"/>
              </a:solidFill>
              <a:latin typeface="K2D"/>
              <a:ea typeface="K2D"/>
              <a:cs typeface="K2D"/>
              <a:sym typeface="K2D"/>
            </a:endParaRPr>
          </a:p>
        </p:txBody>
      </p:sp>
      <p:sp>
        <p:nvSpPr>
          <p:cNvPr id="203" name="Google Shape;203;p22"/>
          <p:cNvSpPr txBox="1"/>
          <p:nvPr/>
        </p:nvSpPr>
        <p:spPr>
          <a:xfrm>
            <a:off x="8634460" y="4835459"/>
            <a:ext cx="349167" cy="273844"/>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fld id="{00000000-1234-1234-1234-123412341234}" type="slidenum">
              <a:rPr lang="en" sz="800">
                <a:solidFill>
                  <a:schemeClr val="lt1"/>
                </a:solidFill>
                <a:latin typeface="K2D"/>
                <a:ea typeface="K2D"/>
                <a:cs typeface="K2D"/>
                <a:sym typeface="K2D"/>
              </a:rPr>
              <a:t>‹#›</a:t>
            </a:fld>
            <a:endParaRPr sz="800">
              <a:solidFill>
                <a:schemeClr val="lt1"/>
              </a:solidFill>
              <a:latin typeface="K2D"/>
              <a:ea typeface="K2D"/>
              <a:cs typeface="K2D"/>
              <a:sym typeface="K2D"/>
            </a:endParaRPr>
          </a:p>
        </p:txBody>
      </p:sp>
      <p:sp>
        <p:nvSpPr>
          <p:cNvPr id="204" name="Google Shape;204;p22"/>
          <p:cNvSpPr txBox="1"/>
          <p:nvPr/>
        </p:nvSpPr>
        <p:spPr>
          <a:xfrm>
            <a:off x="7558622" y="4850880"/>
            <a:ext cx="1126751" cy="230833"/>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i="0" lang="en" sz="1100">
                <a:solidFill>
                  <a:srgbClr val="00AFEF"/>
                </a:solidFill>
                <a:latin typeface="K2D"/>
                <a:ea typeface="K2D"/>
                <a:cs typeface="K2D"/>
                <a:sym typeface="K2D"/>
              </a:rPr>
              <a:t>www.ctu.edu.vn</a:t>
            </a:r>
            <a:endParaRPr sz="1100"/>
          </a:p>
        </p:txBody>
      </p:sp>
      <p:sp>
        <p:nvSpPr>
          <p:cNvPr id="205" name="Google Shape;205;p22"/>
          <p:cNvSpPr/>
          <p:nvPr/>
        </p:nvSpPr>
        <p:spPr>
          <a:xfrm>
            <a:off x="119363" y="4855894"/>
            <a:ext cx="490400" cy="223838"/>
          </a:xfrm>
          <a:prstGeom prst="rect">
            <a:avLst/>
          </a:prstGeom>
          <a:solidFill>
            <a:srgbClr val="1F5CAA"/>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i="0" lang="en" sz="1300">
                <a:solidFill>
                  <a:schemeClr val="lt1"/>
                </a:solidFill>
                <a:latin typeface="K2D"/>
                <a:ea typeface="K2D"/>
                <a:cs typeface="K2D"/>
                <a:sym typeface="K2D"/>
              </a:rPr>
              <a:t>CTU</a:t>
            </a:r>
            <a:endParaRPr sz="1000"/>
          </a:p>
        </p:txBody>
      </p:sp>
      <p:grpSp>
        <p:nvGrpSpPr>
          <p:cNvPr id="206" name="Google Shape;206;p22"/>
          <p:cNvGrpSpPr/>
          <p:nvPr/>
        </p:nvGrpSpPr>
        <p:grpSpPr>
          <a:xfrm>
            <a:off x="613264" y="4808148"/>
            <a:ext cx="2070365" cy="302843"/>
            <a:chOff x="741485" y="6410864"/>
            <a:chExt cx="2760487" cy="403790"/>
          </a:xfrm>
        </p:grpSpPr>
        <p:sp>
          <p:nvSpPr>
            <p:cNvPr id="207" name="Google Shape;207;p22"/>
            <p:cNvSpPr txBox="1"/>
            <p:nvPr/>
          </p:nvSpPr>
          <p:spPr>
            <a:xfrm>
              <a:off x="741485" y="6599210"/>
              <a:ext cx="1922253" cy="215444"/>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AFEF"/>
                </a:buClr>
                <a:buSzPts val="600"/>
                <a:buFont typeface="Readex Pro"/>
                <a:buNone/>
              </a:pPr>
              <a:r>
                <a:rPr b="0" i="0" lang="en" sz="600" u="none" cap="none" strike="noStrike">
                  <a:solidFill>
                    <a:srgbClr val="00AFEF"/>
                  </a:solidFill>
                  <a:latin typeface="Readex Pro"/>
                  <a:ea typeface="Readex Pro"/>
                  <a:cs typeface="Readex Pro"/>
                  <a:sym typeface="Readex Pro"/>
                </a:rPr>
                <a:t>Community - Totality - Uniqueness</a:t>
              </a:r>
              <a:endParaRPr b="0" i="0" sz="600" u="none" cap="none" strike="noStrike">
                <a:solidFill>
                  <a:srgbClr val="00AFEF"/>
                </a:solidFill>
                <a:latin typeface="Readex Pro"/>
                <a:ea typeface="Readex Pro"/>
                <a:cs typeface="Readex Pro"/>
                <a:sym typeface="Readex Pro"/>
              </a:endParaRPr>
            </a:p>
          </p:txBody>
        </p:sp>
        <p:sp>
          <p:nvSpPr>
            <p:cNvPr id="208" name="Google Shape;208;p22"/>
            <p:cNvSpPr txBox="1"/>
            <p:nvPr/>
          </p:nvSpPr>
          <p:spPr>
            <a:xfrm>
              <a:off x="741485" y="6410864"/>
              <a:ext cx="2760487" cy="307777"/>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1100">
                  <a:solidFill>
                    <a:srgbClr val="1F5CA9"/>
                  </a:solidFill>
                  <a:latin typeface="K2D"/>
                  <a:ea typeface="K2D"/>
                  <a:cs typeface="K2D"/>
                  <a:sym typeface="K2D"/>
                </a:rPr>
                <a:t>CAN THO UNIVERSITY</a:t>
              </a:r>
              <a:endParaRPr b="1" sz="1100">
                <a:solidFill>
                  <a:srgbClr val="1F5CA9"/>
                </a:solidFill>
                <a:latin typeface="K2D"/>
                <a:ea typeface="K2D"/>
                <a:cs typeface="K2D"/>
                <a:sym typeface="K2D"/>
              </a:endParaRPr>
            </a:p>
          </p:txBody>
        </p:sp>
      </p:grpSp>
      <p:pic>
        <p:nvPicPr>
          <p:cNvPr id="209" name="Google Shape;209;p22"/>
          <p:cNvPicPr preferRelativeResize="0"/>
          <p:nvPr/>
        </p:nvPicPr>
        <p:blipFill rotWithShape="1">
          <a:blip r:embed="rId4">
            <a:alphaModFix/>
          </a:blip>
          <a:srcRect b="0" l="0" r="0" t="0"/>
          <a:stretch/>
        </p:blipFill>
        <p:spPr>
          <a:xfrm>
            <a:off x="2213404" y="4861489"/>
            <a:ext cx="6720840" cy="85102"/>
          </a:xfrm>
          <a:prstGeom prst="rect">
            <a:avLst/>
          </a:prstGeom>
          <a:noFill/>
          <a:ln>
            <a:noFill/>
          </a:ln>
        </p:spPr>
      </p:pic>
      <p:sp>
        <p:nvSpPr>
          <p:cNvPr id="210" name="Google Shape;210;p22"/>
          <p:cNvSpPr txBox="1"/>
          <p:nvPr>
            <p:ph idx="10" type="dt"/>
          </p:nvPr>
        </p:nvSpPr>
        <p:spPr>
          <a:xfrm>
            <a:off x="913863" y="4911197"/>
            <a:ext cx="1786475" cy="273844"/>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b="1">
                <a:latin typeface="K2D"/>
                <a:ea typeface="K2D"/>
                <a:cs typeface="K2D"/>
                <a:sym typeface="K2D"/>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11" name="Google Shape;211;p22"/>
          <p:cNvSpPr txBox="1"/>
          <p:nvPr>
            <p:ph idx="11" type="ftr"/>
          </p:nvPr>
        </p:nvSpPr>
        <p:spPr>
          <a:xfrm>
            <a:off x="3028950" y="4911197"/>
            <a:ext cx="30861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b="1">
                <a:latin typeface="K2D"/>
                <a:ea typeface="K2D"/>
                <a:cs typeface="K2D"/>
                <a:sym typeface="K2D"/>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pic>
        <p:nvPicPr>
          <p:cNvPr id="212" name="Google Shape;212;p22"/>
          <p:cNvPicPr preferRelativeResize="0"/>
          <p:nvPr/>
        </p:nvPicPr>
        <p:blipFill rotWithShape="1">
          <a:blip r:embed="rId5">
            <a:alphaModFix/>
          </a:blip>
          <a:srcRect b="0" l="0" r="0" t="0"/>
          <a:stretch/>
        </p:blipFill>
        <p:spPr>
          <a:xfrm>
            <a:off x="5957897" y="758345"/>
            <a:ext cx="2378857" cy="3854085"/>
          </a:xfrm>
          <a:prstGeom prst="rect">
            <a:avLst/>
          </a:prstGeom>
          <a:noFill/>
          <a:ln>
            <a:noFill/>
          </a:ln>
        </p:spPr>
      </p:pic>
      <p:pic>
        <p:nvPicPr>
          <p:cNvPr id="213" name="Google Shape;213;p22"/>
          <p:cNvPicPr preferRelativeResize="0"/>
          <p:nvPr>
            <p:ph idx="3" type="pic"/>
          </p:nvPr>
        </p:nvPicPr>
        <p:blipFill/>
        <p:spPr>
          <a:xfrm>
            <a:off x="6941820" y="900613"/>
            <a:ext cx="400834" cy="116656"/>
          </a:xfrm>
          <a:prstGeom prst="rect">
            <a:avLst/>
          </a:prstGeom>
          <a:blipFill rotWithShape="1">
            <a:blip r:embed="rId6">
              <a:alphaModFix/>
            </a:blip>
            <a:stretch>
              <a:fillRect b="0" l="0" r="0" t="0"/>
            </a:stretch>
          </a:blip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00"/>
                                        </p:tgtEl>
                                        <p:attrNameLst>
                                          <p:attrName>style.visibility</p:attrName>
                                        </p:attrNameLst>
                                      </p:cBhvr>
                                      <p:to>
                                        <p:strVal val="visible"/>
                                      </p:to>
                                    </p:set>
                                    <p:animEffect filter="fade" transition="in">
                                      <p:cBhvr>
                                        <p:cTn dur="500"/>
                                        <p:tgtEl>
                                          <p:spTgt spid="200"/>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201">
                                            <p:txEl>
                                              <p:pRg end="0" st="0"/>
                                            </p:txEl>
                                          </p:spTgt>
                                        </p:tgtEl>
                                        <p:attrNameLst>
                                          <p:attrName>style.visibility</p:attrName>
                                        </p:attrNameLst>
                                      </p:cBhvr>
                                      <p:to>
                                        <p:strVal val="visible"/>
                                      </p:to>
                                    </p:set>
                                    <p:animEffect filter="fade" transition="in">
                                      <p:cBhvr>
                                        <p:cTn dur="500"/>
                                        <p:tgtEl>
                                          <p:spTgt spid="201">
                                            <p:txEl>
                                              <p:pRg end="0" st="0"/>
                                            </p:txEl>
                                          </p:spTgt>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01">
                                            <p:txEl>
                                              <p:pRg end="1" st="1"/>
                                            </p:txEl>
                                          </p:spTgt>
                                        </p:tgtEl>
                                        <p:attrNameLst>
                                          <p:attrName>style.visibility</p:attrName>
                                        </p:attrNameLst>
                                      </p:cBhvr>
                                      <p:to>
                                        <p:strVal val="visible"/>
                                      </p:to>
                                    </p:set>
                                    <p:animEffect filter="fade" transition="in">
                                      <p:cBhvr>
                                        <p:cTn dur="500"/>
                                        <p:tgtEl>
                                          <p:spTgt spid="201">
                                            <p:txEl>
                                              <p:pRg end="1" st="1"/>
                                            </p:txEl>
                                          </p:spTgt>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201">
                                            <p:txEl>
                                              <p:pRg end="2" st="2"/>
                                            </p:txEl>
                                          </p:spTgt>
                                        </p:tgtEl>
                                        <p:attrNameLst>
                                          <p:attrName>style.visibility</p:attrName>
                                        </p:attrNameLst>
                                      </p:cBhvr>
                                      <p:to>
                                        <p:strVal val="visible"/>
                                      </p:to>
                                    </p:set>
                                    <p:animEffect filter="fade" transition="in">
                                      <p:cBhvr>
                                        <p:cTn dur="500"/>
                                        <p:tgtEl>
                                          <p:spTgt spid="201">
                                            <p:txEl>
                                              <p:pRg end="2" st="2"/>
                                            </p:txEl>
                                          </p:spTgt>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201">
                                            <p:txEl>
                                              <p:pRg end="3" st="3"/>
                                            </p:txEl>
                                          </p:spTgt>
                                        </p:tgtEl>
                                        <p:attrNameLst>
                                          <p:attrName>style.visibility</p:attrName>
                                        </p:attrNameLst>
                                      </p:cBhvr>
                                      <p:to>
                                        <p:strVal val="visible"/>
                                      </p:to>
                                    </p:set>
                                    <p:animEffect filter="fade" transition="in">
                                      <p:cBhvr>
                                        <p:cTn dur="500"/>
                                        <p:tgtEl>
                                          <p:spTgt spid="201">
                                            <p:txEl>
                                              <p:pRg end="3" st="3"/>
                                            </p:txEl>
                                          </p:spTgt>
                                        </p:tgtEl>
                                      </p:cBhvr>
                                    </p:animEffect>
                                  </p:childTnLst>
                                </p:cTn>
                              </p:par>
                            </p:childTnLst>
                          </p:cTn>
                        </p:par>
                        <p:par>
                          <p:cTn fill="hold">
                            <p:stCondLst>
                              <p:cond delay="2500"/>
                            </p:stCondLst>
                            <p:childTnLst>
                              <p:par>
                                <p:cTn fill="hold" nodeType="afterEffect" presetClass="entr" presetID="10" presetSubtype="0">
                                  <p:stCondLst>
                                    <p:cond delay="0"/>
                                  </p:stCondLst>
                                  <p:childTnLst>
                                    <p:set>
                                      <p:cBhvr>
                                        <p:cTn dur="1" fill="hold">
                                          <p:stCondLst>
                                            <p:cond delay="0"/>
                                          </p:stCondLst>
                                        </p:cTn>
                                        <p:tgtEl>
                                          <p:spTgt spid="201">
                                            <p:txEl>
                                              <p:pRg end="4" st="4"/>
                                            </p:txEl>
                                          </p:spTgt>
                                        </p:tgtEl>
                                        <p:attrNameLst>
                                          <p:attrName>style.visibility</p:attrName>
                                        </p:attrNameLst>
                                      </p:cBhvr>
                                      <p:to>
                                        <p:strVal val="visible"/>
                                      </p:to>
                                    </p:set>
                                    <p:animEffect filter="fade" transition="in">
                                      <p:cBhvr>
                                        <p:cTn dur="500"/>
                                        <p:tgtEl>
                                          <p:spTgt spid="201">
                                            <p:txEl>
                                              <p:pRg end="4" st="4"/>
                                            </p:txEl>
                                          </p:spTgt>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201">
                                            <p:txEl>
                                              <p:pRg end="5" st="5"/>
                                            </p:txEl>
                                          </p:spTgt>
                                        </p:tgtEl>
                                        <p:attrNameLst>
                                          <p:attrName>style.visibility</p:attrName>
                                        </p:attrNameLst>
                                      </p:cBhvr>
                                      <p:to>
                                        <p:strVal val="visible"/>
                                      </p:to>
                                    </p:set>
                                    <p:animEffect filter="fade" transition="in">
                                      <p:cBhvr>
                                        <p:cTn dur="500"/>
                                        <p:tgtEl>
                                          <p:spTgt spid="201">
                                            <p:txEl>
                                              <p:pRg end="5" st="5"/>
                                            </p:txEl>
                                          </p:spTgt>
                                        </p:tgtEl>
                                      </p:cBhvr>
                                    </p:animEffect>
                                  </p:childTnLst>
                                </p:cTn>
                              </p:par>
                            </p:childTnLst>
                          </p:cTn>
                        </p:par>
                        <p:par>
                          <p:cTn fill="hold">
                            <p:stCondLst>
                              <p:cond delay="3500"/>
                            </p:stCondLst>
                            <p:childTnLst>
                              <p:par>
                                <p:cTn fill="hold" nodeType="afterEffect" presetClass="entr" presetID="10" presetSubtype="0">
                                  <p:stCondLst>
                                    <p:cond delay="0"/>
                                  </p:stCondLst>
                                  <p:childTnLst>
                                    <p:set>
                                      <p:cBhvr>
                                        <p:cTn dur="1" fill="hold">
                                          <p:stCondLst>
                                            <p:cond delay="0"/>
                                          </p:stCondLst>
                                        </p:cTn>
                                        <p:tgtEl>
                                          <p:spTgt spid="201">
                                            <p:txEl>
                                              <p:pRg end="6" st="6"/>
                                            </p:txEl>
                                          </p:spTgt>
                                        </p:tgtEl>
                                        <p:attrNameLst>
                                          <p:attrName>style.visibility</p:attrName>
                                        </p:attrNameLst>
                                      </p:cBhvr>
                                      <p:to>
                                        <p:strVal val="visible"/>
                                      </p:to>
                                    </p:set>
                                    <p:animEffect filter="fade" transition="in">
                                      <p:cBhvr>
                                        <p:cTn dur="500"/>
                                        <p:tgtEl>
                                          <p:spTgt spid="201">
                                            <p:txEl>
                                              <p:pRg end="6" st="6"/>
                                            </p:txEl>
                                          </p:spTgt>
                                        </p:tgtEl>
                                      </p:cBhvr>
                                    </p:animEffect>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201">
                                            <p:txEl>
                                              <p:pRg end="7" st="7"/>
                                            </p:txEl>
                                          </p:spTgt>
                                        </p:tgtEl>
                                        <p:attrNameLst>
                                          <p:attrName>style.visibility</p:attrName>
                                        </p:attrNameLst>
                                      </p:cBhvr>
                                      <p:to>
                                        <p:strVal val="visible"/>
                                      </p:to>
                                    </p:set>
                                    <p:animEffect filter="fade" transition="in">
                                      <p:cBhvr>
                                        <p:cTn dur="500"/>
                                        <p:tgtEl>
                                          <p:spTgt spid="201">
                                            <p:txEl>
                                              <p:pRg end="7" st="7"/>
                                            </p:txEl>
                                          </p:spTgt>
                                        </p:tgtEl>
                                      </p:cBhvr>
                                    </p:animEffect>
                                  </p:childTnLst>
                                </p:cTn>
                              </p:par>
                            </p:childTnLst>
                          </p:cTn>
                        </p:par>
                        <p:par>
                          <p:cTn fill="hold">
                            <p:stCondLst>
                              <p:cond delay="4500"/>
                            </p:stCondLst>
                            <p:childTnLst>
                              <p:par>
                                <p:cTn fill="hold" nodeType="afterEffect" presetClass="entr" presetID="10" presetSubtype="0">
                                  <p:stCondLst>
                                    <p:cond delay="0"/>
                                  </p:stCondLst>
                                  <p:childTnLst>
                                    <p:set>
                                      <p:cBhvr>
                                        <p:cTn dur="1" fill="hold">
                                          <p:stCondLst>
                                            <p:cond delay="0"/>
                                          </p:stCondLst>
                                        </p:cTn>
                                        <p:tgtEl>
                                          <p:spTgt spid="201">
                                            <p:txEl>
                                              <p:pRg end="8" st="8"/>
                                            </p:txEl>
                                          </p:spTgt>
                                        </p:tgtEl>
                                        <p:attrNameLst>
                                          <p:attrName>style.visibility</p:attrName>
                                        </p:attrNameLst>
                                      </p:cBhvr>
                                      <p:to>
                                        <p:strVal val="visible"/>
                                      </p:to>
                                    </p:set>
                                    <p:animEffect filter="fade" transition="in">
                                      <p:cBhvr>
                                        <p:cTn dur="500"/>
                                        <p:tgtEl>
                                          <p:spTgt spid="201">
                                            <p:txEl>
                                              <p:pRg end="8" st="8"/>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User Information">
  <p:cSld name="User Information">
    <p:bg>
      <p:bgPr>
        <a:solidFill>
          <a:schemeClr val="lt1"/>
        </a:solidFill>
      </p:bgPr>
    </p:bg>
    <p:spTree>
      <p:nvGrpSpPr>
        <p:cNvPr id="214" name="Shape 214"/>
        <p:cNvGrpSpPr/>
        <p:nvPr/>
      </p:nvGrpSpPr>
      <p:grpSpPr>
        <a:xfrm>
          <a:off x="0" y="0"/>
          <a:ext cx="0" cy="0"/>
          <a:chOff x="0" y="0"/>
          <a:chExt cx="0" cy="0"/>
        </a:xfrm>
      </p:grpSpPr>
      <p:sp>
        <p:nvSpPr>
          <p:cNvPr id="215" name="Google Shape;215;p23"/>
          <p:cNvSpPr/>
          <p:nvPr/>
        </p:nvSpPr>
        <p:spPr>
          <a:xfrm>
            <a:off x="0" y="1935412"/>
            <a:ext cx="9144000" cy="80926"/>
          </a:xfrm>
          <a:prstGeom prst="rect">
            <a:avLst/>
          </a:prstGeom>
          <a:solidFill>
            <a:srgbClr val="00AFE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a:solidFill>
                <a:schemeClr val="lt1"/>
              </a:solidFill>
              <a:latin typeface="K2D"/>
              <a:ea typeface="K2D"/>
              <a:cs typeface="K2D"/>
              <a:sym typeface="K2D"/>
            </a:endParaRPr>
          </a:p>
        </p:txBody>
      </p:sp>
      <p:sp>
        <p:nvSpPr>
          <p:cNvPr id="216" name="Google Shape;216;p23"/>
          <p:cNvSpPr txBox="1"/>
          <p:nvPr>
            <p:ph idx="1" type="subTitle"/>
          </p:nvPr>
        </p:nvSpPr>
        <p:spPr>
          <a:xfrm>
            <a:off x="2626479" y="2892614"/>
            <a:ext cx="5584071" cy="1728452"/>
          </a:xfrm>
          <a:prstGeom prst="rect">
            <a:avLst/>
          </a:prstGeom>
          <a:noFill/>
          <a:ln>
            <a:noFill/>
          </a:ln>
        </p:spPr>
        <p:txBody>
          <a:bodyPr anchorCtr="0" anchor="t" bIns="34275" lIns="68575" spcFirstLastPara="1" rIns="68575" wrap="square" tIns="34275">
            <a:normAutofit/>
          </a:bodyPr>
          <a:lstStyle>
            <a:lvl1pPr lvl="0" algn="l">
              <a:lnSpc>
                <a:spcPct val="100000"/>
              </a:lnSpc>
              <a:spcBef>
                <a:spcPts val="800"/>
              </a:spcBef>
              <a:spcAft>
                <a:spcPts val="0"/>
              </a:spcAft>
              <a:buClr>
                <a:srgbClr val="000000"/>
              </a:buClr>
              <a:buSzPts val="1200"/>
              <a:buNone/>
              <a:defRPr b="0" i="0" sz="1200">
                <a:solidFill>
                  <a:srgbClr val="000000"/>
                </a:solidFill>
                <a:latin typeface="Readex Pro"/>
                <a:ea typeface="Readex Pro"/>
                <a:cs typeface="Readex Pro"/>
                <a:sym typeface="Readex Pro"/>
              </a:defRPr>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sp>
        <p:nvSpPr>
          <p:cNvPr id="217" name="Google Shape;217;p23"/>
          <p:cNvSpPr txBox="1"/>
          <p:nvPr>
            <p:ph type="ctrTitle"/>
          </p:nvPr>
        </p:nvSpPr>
        <p:spPr>
          <a:xfrm>
            <a:off x="2627578" y="2060745"/>
            <a:ext cx="5582972" cy="678303"/>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rgbClr val="1F5CA9"/>
              </a:buClr>
              <a:buSzPts val="2400"/>
              <a:buFont typeface="K2D"/>
              <a:buNone/>
              <a:defRPr b="1" sz="2400">
                <a:solidFill>
                  <a:srgbClr val="1F5CA9"/>
                </a:solidFill>
                <a:latin typeface="K2D"/>
                <a:ea typeface="K2D"/>
                <a:cs typeface="K2D"/>
                <a:sym typeface="K2D"/>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18" name="Google Shape;218;p23"/>
          <p:cNvSpPr/>
          <p:nvPr>
            <p:ph idx="2" type="pic"/>
          </p:nvPr>
        </p:nvSpPr>
        <p:spPr>
          <a:xfrm>
            <a:off x="0" y="0"/>
            <a:ext cx="9144000" cy="1938704"/>
          </a:xfrm>
          <a:prstGeom prst="rect">
            <a:avLst/>
          </a:prstGeom>
          <a:solidFill>
            <a:srgbClr val="F2F2F2"/>
          </a:solidFill>
          <a:ln>
            <a:noFill/>
          </a:ln>
        </p:spPr>
      </p:sp>
      <p:sp>
        <p:nvSpPr>
          <p:cNvPr id="219" name="Google Shape;219;p23"/>
          <p:cNvSpPr/>
          <p:nvPr>
            <p:ph idx="3" type="pic"/>
          </p:nvPr>
        </p:nvSpPr>
        <p:spPr>
          <a:xfrm>
            <a:off x="498108" y="858218"/>
            <a:ext cx="1950977" cy="1954530"/>
          </a:xfrm>
          <a:prstGeom prst="ellipse">
            <a:avLst/>
          </a:prstGeom>
          <a:solidFill>
            <a:srgbClr val="F2F2F2"/>
          </a:solidFill>
          <a:ln cap="flat" cmpd="sng" w="38100">
            <a:solidFill>
              <a:schemeClr val="lt1"/>
            </a:solidFill>
            <a:prstDash val="solid"/>
            <a:miter lim="800000"/>
            <a:headEnd len="sm" w="sm" type="none"/>
            <a:tailEnd len="sm" w="sm" type="none"/>
          </a:ln>
        </p:spPr>
      </p:sp>
      <p:sp>
        <p:nvSpPr>
          <p:cNvPr id="220" name="Google Shape;220;p23"/>
          <p:cNvSpPr/>
          <p:nvPr/>
        </p:nvSpPr>
        <p:spPr>
          <a:xfrm>
            <a:off x="2723418" y="2795120"/>
            <a:ext cx="1365005" cy="34289"/>
          </a:xfrm>
          <a:prstGeom prst="rect">
            <a:avLst/>
          </a:prstGeom>
          <a:solidFill>
            <a:srgbClr val="00AFE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a:solidFill>
                <a:schemeClr val="lt1"/>
              </a:solidFill>
              <a:latin typeface="K2D"/>
              <a:ea typeface="K2D"/>
              <a:cs typeface="K2D"/>
              <a:sym typeface="K2D"/>
            </a:endParaRPr>
          </a:p>
        </p:txBody>
      </p:sp>
      <p:sp>
        <p:nvSpPr>
          <p:cNvPr id="221" name="Google Shape;221;p23"/>
          <p:cNvSpPr/>
          <p:nvPr>
            <p:ph idx="4" type="pic"/>
          </p:nvPr>
        </p:nvSpPr>
        <p:spPr>
          <a:xfrm>
            <a:off x="7761567" y="3509985"/>
            <a:ext cx="1181100" cy="1192067"/>
          </a:xfrm>
          <a:prstGeom prst="rect">
            <a:avLst/>
          </a:prstGeom>
          <a:noFill/>
          <a:ln>
            <a:noFill/>
          </a:ln>
        </p:spPr>
      </p:sp>
      <p:pic>
        <p:nvPicPr>
          <p:cNvPr id="222" name="Google Shape;222;p23"/>
          <p:cNvPicPr preferRelativeResize="0"/>
          <p:nvPr/>
        </p:nvPicPr>
        <p:blipFill rotWithShape="1">
          <a:blip r:embed="rId2">
            <a:alphaModFix amt="85000"/>
          </a:blip>
          <a:srcRect b="0" l="0" r="0" t="0"/>
          <a:stretch/>
        </p:blipFill>
        <p:spPr>
          <a:xfrm>
            <a:off x="3629489" y="2812265"/>
            <a:ext cx="1885021" cy="1856992"/>
          </a:xfrm>
          <a:prstGeom prst="rect">
            <a:avLst/>
          </a:prstGeom>
          <a:noFill/>
          <a:ln>
            <a:noFill/>
          </a:ln>
        </p:spPr>
      </p:pic>
      <p:pic>
        <p:nvPicPr>
          <p:cNvPr id="223" name="Google Shape;223;p23"/>
          <p:cNvPicPr preferRelativeResize="0"/>
          <p:nvPr/>
        </p:nvPicPr>
        <p:blipFill rotWithShape="1">
          <a:blip r:embed="rId3">
            <a:alphaModFix/>
          </a:blip>
          <a:srcRect b="0" l="0" r="0" t="0"/>
          <a:stretch/>
        </p:blipFill>
        <p:spPr>
          <a:xfrm>
            <a:off x="2407404" y="2285597"/>
            <a:ext cx="219075" cy="219075"/>
          </a:xfrm>
          <a:prstGeom prst="rect">
            <a:avLst/>
          </a:prstGeom>
          <a:noFill/>
          <a:ln>
            <a:noFill/>
          </a:ln>
        </p:spPr>
      </p:pic>
      <p:pic>
        <p:nvPicPr>
          <p:cNvPr id="224" name="Google Shape;224;p23"/>
          <p:cNvPicPr preferRelativeResize="0"/>
          <p:nvPr/>
        </p:nvPicPr>
        <p:blipFill rotWithShape="1">
          <a:blip r:embed="rId4">
            <a:alphaModFix/>
          </a:blip>
          <a:srcRect b="0" l="0" r="0" t="0"/>
          <a:stretch/>
        </p:blipFill>
        <p:spPr>
          <a:xfrm>
            <a:off x="8990837" y="70190"/>
            <a:ext cx="80374" cy="80255"/>
          </a:xfrm>
          <a:prstGeom prst="rect">
            <a:avLst/>
          </a:prstGeom>
          <a:noFill/>
          <a:ln>
            <a:noFill/>
          </a:ln>
        </p:spPr>
      </p:pic>
      <p:sp>
        <p:nvSpPr>
          <p:cNvPr id="225" name="Google Shape;225;p23"/>
          <p:cNvSpPr/>
          <p:nvPr/>
        </p:nvSpPr>
        <p:spPr>
          <a:xfrm>
            <a:off x="8676323" y="4911197"/>
            <a:ext cx="255402" cy="127783"/>
          </a:xfrm>
          <a:prstGeom prst="rect">
            <a:avLst/>
          </a:prstGeom>
          <a:solidFill>
            <a:srgbClr val="00AFE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a:solidFill>
                <a:schemeClr val="lt1"/>
              </a:solidFill>
              <a:latin typeface="K2D"/>
              <a:ea typeface="K2D"/>
              <a:cs typeface="K2D"/>
              <a:sym typeface="K2D"/>
            </a:endParaRPr>
          </a:p>
        </p:txBody>
      </p:sp>
      <p:sp>
        <p:nvSpPr>
          <p:cNvPr id="226" name="Google Shape;226;p23"/>
          <p:cNvSpPr txBox="1"/>
          <p:nvPr/>
        </p:nvSpPr>
        <p:spPr>
          <a:xfrm>
            <a:off x="8634460" y="4835459"/>
            <a:ext cx="349167" cy="273844"/>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fld id="{00000000-1234-1234-1234-123412341234}" type="slidenum">
              <a:rPr lang="en" sz="800">
                <a:solidFill>
                  <a:schemeClr val="lt1"/>
                </a:solidFill>
                <a:latin typeface="K2D"/>
                <a:ea typeface="K2D"/>
                <a:cs typeface="K2D"/>
                <a:sym typeface="K2D"/>
              </a:rPr>
              <a:t>‹#›</a:t>
            </a:fld>
            <a:endParaRPr sz="800">
              <a:solidFill>
                <a:schemeClr val="lt1"/>
              </a:solidFill>
              <a:latin typeface="K2D"/>
              <a:ea typeface="K2D"/>
              <a:cs typeface="K2D"/>
              <a:sym typeface="K2D"/>
            </a:endParaRPr>
          </a:p>
        </p:txBody>
      </p:sp>
      <p:sp>
        <p:nvSpPr>
          <p:cNvPr id="227" name="Google Shape;227;p23"/>
          <p:cNvSpPr txBox="1"/>
          <p:nvPr/>
        </p:nvSpPr>
        <p:spPr>
          <a:xfrm>
            <a:off x="7558622" y="4850880"/>
            <a:ext cx="1126751" cy="230833"/>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i="0" lang="en" sz="1100">
                <a:solidFill>
                  <a:srgbClr val="00AFEF"/>
                </a:solidFill>
                <a:latin typeface="K2D"/>
                <a:ea typeface="K2D"/>
                <a:cs typeface="K2D"/>
                <a:sym typeface="K2D"/>
              </a:rPr>
              <a:t>www.ctu.edu.vn</a:t>
            </a:r>
            <a:endParaRPr sz="1100"/>
          </a:p>
        </p:txBody>
      </p:sp>
      <p:sp>
        <p:nvSpPr>
          <p:cNvPr id="228" name="Google Shape;228;p23"/>
          <p:cNvSpPr/>
          <p:nvPr/>
        </p:nvSpPr>
        <p:spPr>
          <a:xfrm>
            <a:off x="119363" y="4855894"/>
            <a:ext cx="490400" cy="223838"/>
          </a:xfrm>
          <a:prstGeom prst="rect">
            <a:avLst/>
          </a:prstGeom>
          <a:solidFill>
            <a:srgbClr val="1F5CAA"/>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i="0" lang="en" sz="1300">
                <a:solidFill>
                  <a:schemeClr val="lt1"/>
                </a:solidFill>
                <a:latin typeface="K2D"/>
                <a:ea typeface="K2D"/>
                <a:cs typeface="K2D"/>
                <a:sym typeface="K2D"/>
              </a:rPr>
              <a:t>CTU</a:t>
            </a:r>
            <a:endParaRPr sz="1000"/>
          </a:p>
        </p:txBody>
      </p:sp>
      <p:grpSp>
        <p:nvGrpSpPr>
          <p:cNvPr id="229" name="Google Shape;229;p23"/>
          <p:cNvGrpSpPr/>
          <p:nvPr/>
        </p:nvGrpSpPr>
        <p:grpSpPr>
          <a:xfrm>
            <a:off x="613264" y="4808148"/>
            <a:ext cx="2070365" cy="302843"/>
            <a:chOff x="741485" y="6410864"/>
            <a:chExt cx="2760487" cy="403790"/>
          </a:xfrm>
        </p:grpSpPr>
        <p:sp>
          <p:nvSpPr>
            <p:cNvPr id="230" name="Google Shape;230;p23"/>
            <p:cNvSpPr txBox="1"/>
            <p:nvPr/>
          </p:nvSpPr>
          <p:spPr>
            <a:xfrm>
              <a:off x="741485" y="6599210"/>
              <a:ext cx="1922253" cy="215444"/>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AFEF"/>
                </a:buClr>
                <a:buSzPts val="600"/>
                <a:buFont typeface="Readex Pro"/>
                <a:buNone/>
              </a:pPr>
              <a:r>
                <a:rPr b="0" i="0" lang="en" sz="600" u="none" cap="none" strike="noStrike">
                  <a:solidFill>
                    <a:srgbClr val="00AFEF"/>
                  </a:solidFill>
                  <a:latin typeface="Readex Pro"/>
                  <a:ea typeface="Readex Pro"/>
                  <a:cs typeface="Readex Pro"/>
                  <a:sym typeface="Readex Pro"/>
                </a:rPr>
                <a:t>Community - Totality - Uniqueness</a:t>
              </a:r>
              <a:endParaRPr b="0" i="0" sz="600" u="none" cap="none" strike="noStrike">
                <a:solidFill>
                  <a:srgbClr val="00AFEF"/>
                </a:solidFill>
                <a:latin typeface="Readex Pro"/>
                <a:ea typeface="Readex Pro"/>
                <a:cs typeface="Readex Pro"/>
                <a:sym typeface="Readex Pro"/>
              </a:endParaRPr>
            </a:p>
          </p:txBody>
        </p:sp>
        <p:sp>
          <p:nvSpPr>
            <p:cNvPr id="231" name="Google Shape;231;p23"/>
            <p:cNvSpPr txBox="1"/>
            <p:nvPr/>
          </p:nvSpPr>
          <p:spPr>
            <a:xfrm>
              <a:off x="741485" y="6410864"/>
              <a:ext cx="2760487" cy="307777"/>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1100">
                  <a:solidFill>
                    <a:srgbClr val="1F5CA9"/>
                  </a:solidFill>
                  <a:latin typeface="K2D"/>
                  <a:ea typeface="K2D"/>
                  <a:cs typeface="K2D"/>
                  <a:sym typeface="K2D"/>
                </a:rPr>
                <a:t>CAN THO UNIVERSITY</a:t>
              </a:r>
              <a:endParaRPr b="1" sz="1100">
                <a:solidFill>
                  <a:srgbClr val="1F5CA9"/>
                </a:solidFill>
                <a:latin typeface="K2D"/>
                <a:ea typeface="K2D"/>
                <a:cs typeface="K2D"/>
                <a:sym typeface="K2D"/>
              </a:endParaRPr>
            </a:p>
          </p:txBody>
        </p:sp>
      </p:grpSp>
      <p:pic>
        <p:nvPicPr>
          <p:cNvPr id="232" name="Google Shape;232;p23"/>
          <p:cNvPicPr preferRelativeResize="0"/>
          <p:nvPr/>
        </p:nvPicPr>
        <p:blipFill rotWithShape="1">
          <a:blip r:embed="rId5">
            <a:alphaModFix/>
          </a:blip>
          <a:srcRect b="0" l="0" r="0" t="0"/>
          <a:stretch/>
        </p:blipFill>
        <p:spPr>
          <a:xfrm>
            <a:off x="2213404" y="4861489"/>
            <a:ext cx="6720840" cy="85102"/>
          </a:xfrm>
          <a:prstGeom prst="rect">
            <a:avLst/>
          </a:prstGeom>
          <a:noFill/>
          <a:ln>
            <a:noFill/>
          </a:ln>
        </p:spPr>
      </p:pic>
      <p:sp>
        <p:nvSpPr>
          <p:cNvPr id="233" name="Google Shape;233;p23"/>
          <p:cNvSpPr txBox="1"/>
          <p:nvPr>
            <p:ph idx="10" type="dt"/>
          </p:nvPr>
        </p:nvSpPr>
        <p:spPr>
          <a:xfrm>
            <a:off x="913863" y="4911197"/>
            <a:ext cx="1786475" cy="273844"/>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b="1">
                <a:latin typeface="K2D"/>
                <a:ea typeface="K2D"/>
                <a:cs typeface="K2D"/>
                <a:sym typeface="K2D"/>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34" name="Google Shape;234;p23"/>
          <p:cNvSpPr txBox="1"/>
          <p:nvPr>
            <p:ph idx="11" type="ftr"/>
          </p:nvPr>
        </p:nvSpPr>
        <p:spPr>
          <a:xfrm>
            <a:off x="3028950" y="4911197"/>
            <a:ext cx="30861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b="1">
                <a:latin typeface="K2D"/>
                <a:ea typeface="K2D"/>
                <a:cs typeface="K2D"/>
                <a:sym typeface="K2D"/>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17"/>
                                        </p:tgtEl>
                                        <p:attrNameLst>
                                          <p:attrName>style.visibility</p:attrName>
                                        </p:attrNameLst>
                                      </p:cBhvr>
                                      <p:to>
                                        <p:strVal val="visible"/>
                                      </p:to>
                                    </p:set>
                                    <p:animEffect filter="fade" transition="in">
                                      <p:cBhvr>
                                        <p:cTn dur="1000"/>
                                        <p:tgtEl>
                                          <p:spTgt spid="21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lue Background">
  <p:cSld name="Title Blue Background">
    <p:bg>
      <p:bgPr>
        <a:solidFill>
          <a:srgbClr val="00B0F0"/>
        </a:solidFill>
      </p:bgPr>
    </p:bg>
    <p:spTree>
      <p:nvGrpSpPr>
        <p:cNvPr id="235" name="Shape 235"/>
        <p:cNvGrpSpPr/>
        <p:nvPr/>
      </p:nvGrpSpPr>
      <p:grpSpPr>
        <a:xfrm>
          <a:off x="0" y="0"/>
          <a:ext cx="0" cy="0"/>
          <a:chOff x="0" y="0"/>
          <a:chExt cx="0" cy="0"/>
        </a:xfrm>
      </p:grpSpPr>
      <p:sp>
        <p:nvSpPr>
          <p:cNvPr id="236" name="Google Shape;236;p24"/>
          <p:cNvSpPr txBox="1"/>
          <p:nvPr>
            <p:ph type="ctrTitle"/>
          </p:nvPr>
        </p:nvSpPr>
        <p:spPr>
          <a:xfrm>
            <a:off x="1082675" y="1329928"/>
            <a:ext cx="7522174" cy="1241822"/>
          </a:xfrm>
          <a:prstGeom prst="rect">
            <a:avLst/>
          </a:prstGeom>
          <a:noFill/>
          <a:ln>
            <a:noFill/>
          </a:ln>
        </p:spPr>
        <p:txBody>
          <a:bodyPr anchorCtr="0" anchor="b" bIns="34275" lIns="68575" spcFirstLastPara="1" rIns="68575" wrap="square" tIns="34275">
            <a:noAutofit/>
          </a:bodyPr>
          <a:lstStyle>
            <a:lvl1pPr lvl="0" algn="l">
              <a:lnSpc>
                <a:spcPct val="90000"/>
              </a:lnSpc>
              <a:spcBef>
                <a:spcPts val="0"/>
              </a:spcBef>
              <a:spcAft>
                <a:spcPts val="0"/>
              </a:spcAft>
              <a:buClr>
                <a:schemeClr val="lt1"/>
              </a:buClr>
              <a:buSzPts val="3000"/>
              <a:buFont typeface="K2D"/>
              <a:buNone/>
              <a:defRPr b="1" sz="3000">
                <a:solidFill>
                  <a:schemeClr val="lt1"/>
                </a:solidFill>
                <a:latin typeface="K2D"/>
                <a:ea typeface="K2D"/>
                <a:cs typeface="K2D"/>
                <a:sym typeface="K2D"/>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37" name="Google Shape;237;p24"/>
          <p:cNvSpPr txBox="1"/>
          <p:nvPr>
            <p:ph idx="1" type="subTitle"/>
          </p:nvPr>
        </p:nvSpPr>
        <p:spPr>
          <a:xfrm>
            <a:off x="1082674" y="2571749"/>
            <a:ext cx="7522174" cy="597368"/>
          </a:xfrm>
          <a:prstGeom prst="rect">
            <a:avLst/>
          </a:prstGeom>
          <a:noFill/>
          <a:ln>
            <a:noFill/>
          </a:ln>
        </p:spPr>
        <p:txBody>
          <a:bodyPr anchorCtr="0" anchor="t" bIns="34275" lIns="68575" spcFirstLastPara="1" rIns="68575" wrap="square" tIns="34275">
            <a:normAutofit/>
          </a:bodyPr>
          <a:lstStyle>
            <a:lvl1pPr lvl="0" algn="l">
              <a:lnSpc>
                <a:spcPct val="90000"/>
              </a:lnSpc>
              <a:spcBef>
                <a:spcPts val="800"/>
              </a:spcBef>
              <a:spcAft>
                <a:spcPts val="0"/>
              </a:spcAft>
              <a:buClr>
                <a:schemeClr val="lt1"/>
              </a:buClr>
              <a:buSzPts val="2400"/>
              <a:buNone/>
              <a:defRPr sz="2400">
                <a:solidFill>
                  <a:schemeClr val="lt1"/>
                </a:solidFill>
                <a:latin typeface="Readex Pro"/>
                <a:ea typeface="Readex Pro"/>
                <a:cs typeface="Readex Pro"/>
                <a:sym typeface="Readex Pro"/>
              </a:defRPr>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pic>
        <p:nvPicPr>
          <p:cNvPr id="238" name="Google Shape;238;p24"/>
          <p:cNvPicPr preferRelativeResize="0"/>
          <p:nvPr/>
        </p:nvPicPr>
        <p:blipFill rotWithShape="1">
          <a:blip r:embed="rId2">
            <a:alphaModFix/>
          </a:blip>
          <a:srcRect b="0" l="0" r="0" t="0"/>
          <a:stretch/>
        </p:blipFill>
        <p:spPr>
          <a:xfrm>
            <a:off x="749299" y="2185988"/>
            <a:ext cx="273493" cy="273493"/>
          </a:xfrm>
          <a:prstGeom prst="rect">
            <a:avLst/>
          </a:prstGeom>
          <a:noFill/>
          <a:ln>
            <a:noFill/>
          </a:ln>
        </p:spPr>
      </p:pic>
      <p:grpSp>
        <p:nvGrpSpPr>
          <p:cNvPr id="239" name="Google Shape;239;p24"/>
          <p:cNvGrpSpPr/>
          <p:nvPr/>
        </p:nvGrpSpPr>
        <p:grpSpPr>
          <a:xfrm flipH="1" rot="5400000">
            <a:off x="8995762" y="67393"/>
            <a:ext cx="81239" cy="80375"/>
            <a:chOff x="9886950" y="442913"/>
            <a:chExt cx="216694" cy="214386"/>
          </a:xfrm>
        </p:grpSpPr>
        <p:sp>
          <p:nvSpPr>
            <p:cNvPr id="240" name="Google Shape;240;p24"/>
            <p:cNvSpPr/>
            <p:nvPr/>
          </p:nvSpPr>
          <p:spPr>
            <a:xfrm>
              <a:off x="9886950" y="442913"/>
              <a:ext cx="97631" cy="97631"/>
            </a:xfrm>
            <a:prstGeom prst="roundRect">
              <a:avLst>
                <a:gd fmla="val 16667" name="adj"/>
              </a:avLst>
            </a:prstGeom>
            <a:solidFill>
              <a:srgbClr val="FFFFF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41" name="Google Shape;241;p24"/>
            <p:cNvSpPr/>
            <p:nvPr/>
          </p:nvSpPr>
          <p:spPr>
            <a:xfrm>
              <a:off x="10006013" y="559668"/>
              <a:ext cx="97631" cy="97631"/>
            </a:xfrm>
            <a:prstGeom prst="roundRect">
              <a:avLst>
                <a:gd fmla="val 16667" name="adj"/>
              </a:avLst>
            </a:prstGeom>
            <a:solidFill>
              <a:srgbClr val="0070C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42" name="Google Shape;242;p24"/>
            <p:cNvSpPr/>
            <p:nvPr/>
          </p:nvSpPr>
          <p:spPr>
            <a:xfrm>
              <a:off x="10006013" y="442913"/>
              <a:ext cx="97631" cy="97631"/>
            </a:xfrm>
            <a:prstGeom prst="roundRect">
              <a:avLst>
                <a:gd fmla="val 16667" name="adj"/>
              </a:avLst>
            </a:prstGeom>
            <a:solidFill>
              <a:srgbClr val="CCFFF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pic>
        <p:nvPicPr>
          <p:cNvPr id="243" name="Google Shape;243;p24"/>
          <p:cNvPicPr preferRelativeResize="0"/>
          <p:nvPr/>
        </p:nvPicPr>
        <p:blipFill rotWithShape="1">
          <a:blip r:embed="rId3">
            <a:alphaModFix/>
          </a:blip>
          <a:srcRect b="0" l="0" r="0" t="0"/>
          <a:stretch/>
        </p:blipFill>
        <p:spPr>
          <a:xfrm>
            <a:off x="2225172" y="4866203"/>
            <a:ext cx="6720840" cy="85025"/>
          </a:xfrm>
          <a:prstGeom prst="rect">
            <a:avLst/>
          </a:prstGeom>
          <a:noFill/>
          <a:ln>
            <a:noFill/>
          </a:ln>
        </p:spPr>
      </p:pic>
      <p:sp>
        <p:nvSpPr>
          <p:cNvPr id="244" name="Google Shape;244;p24"/>
          <p:cNvSpPr/>
          <p:nvPr/>
        </p:nvSpPr>
        <p:spPr>
          <a:xfrm>
            <a:off x="119363" y="4855894"/>
            <a:ext cx="490400" cy="223838"/>
          </a:xfrm>
          <a:prstGeom prst="rect">
            <a:avLst/>
          </a:prstGeom>
          <a:solidFill>
            <a:srgbClr val="1F5CAA"/>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i="0" lang="en" sz="1300">
                <a:solidFill>
                  <a:schemeClr val="lt1"/>
                </a:solidFill>
                <a:latin typeface="K2D"/>
                <a:ea typeface="K2D"/>
                <a:cs typeface="K2D"/>
                <a:sym typeface="K2D"/>
              </a:rPr>
              <a:t>CTU</a:t>
            </a:r>
            <a:endParaRPr sz="1000"/>
          </a:p>
        </p:txBody>
      </p:sp>
      <p:sp>
        <p:nvSpPr>
          <p:cNvPr id="245" name="Google Shape;245;p24"/>
          <p:cNvSpPr/>
          <p:nvPr/>
        </p:nvSpPr>
        <p:spPr>
          <a:xfrm>
            <a:off x="8683466" y="4911197"/>
            <a:ext cx="255402" cy="127783"/>
          </a:xfrm>
          <a:prstGeom prst="rect">
            <a:avLst/>
          </a:prstGeom>
          <a:solidFill>
            <a:srgbClr val="0070C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a:solidFill>
                <a:schemeClr val="lt1"/>
              </a:solidFill>
              <a:latin typeface="K2D"/>
              <a:ea typeface="K2D"/>
              <a:cs typeface="K2D"/>
              <a:sym typeface="K2D"/>
            </a:endParaRPr>
          </a:p>
        </p:txBody>
      </p:sp>
      <p:sp>
        <p:nvSpPr>
          <p:cNvPr id="246" name="Google Shape;246;p24"/>
          <p:cNvSpPr txBox="1"/>
          <p:nvPr/>
        </p:nvSpPr>
        <p:spPr>
          <a:xfrm>
            <a:off x="8634460" y="4835459"/>
            <a:ext cx="349167" cy="273844"/>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fld id="{00000000-1234-1234-1234-123412341234}" type="slidenum">
              <a:rPr lang="en" sz="800">
                <a:solidFill>
                  <a:schemeClr val="lt1"/>
                </a:solidFill>
                <a:latin typeface="K2D"/>
                <a:ea typeface="K2D"/>
                <a:cs typeface="K2D"/>
                <a:sym typeface="K2D"/>
              </a:rPr>
              <a:t>‹#›</a:t>
            </a:fld>
            <a:endParaRPr sz="800">
              <a:solidFill>
                <a:schemeClr val="lt1"/>
              </a:solidFill>
              <a:latin typeface="K2D"/>
              <a:ea typeface="K2D"/>
              <a:cs typeface="K2D"/>
              <a:sym typeface="K2D"/>
            </a:endParaRPr>
          </a:p>
        </p:txBody>
      </p:sp>
      <p:grpSp>
        <p:nvGrpSpPr>
          <p:cNvPr id="247" name="Google Shape;247;p24"/>
          <p:cNvGrpSpPr/>
          <p:nvPr/>
        </p:nvGrpSpPr>
        <p:grpSpPr>
          <a:xfrm>
            <a:off x="613264" y="4808148"/>
            <a:ext cx="2070365" cy="302843"/>
            <a:chOff x="741485" y="6410864"/>
            <a:chExt cx="2760487" cy="403790"/>
          </a:xfrm>
        </p:grpSpPr>
        <p:sp>
          <p:nvSpPr>
            <p:cNvPr id="248" name="Google Shape;248;p24"/>
            <p:cNvSpPr txBox="1"/>
            <p:nvPr/>
          </p:nvSpPr>
          <p:spPr>
            <a:xfrm>
              <a:off x="741485" y="6599210"/>
              <a:ext cx="1922253" cy="215444"/>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chemeClr val="lt1"/>
                </a:buClr>
                <a:buSzPts val="600"/>
                <a:buFont typeface="Readex Pro"/>
                <a:buNone/>
              </a:pPr>
              <a:r>
                <a:rPr b="0" i="0" lang="en" sz="600" u="none" cap="none" strike="noStrike">
                  <a:solidFill>
                    <a:schemeClr val="lt1"/>
                  </a:solidFill>
                  <a:latin typeface="Readex Pro"/>
                  <a:ea typeface="Readex Pro"/>
                  <a:cs typeface="Readex Pro"/>
                  <a:sym typeface="Readex Pro"/>
                </a:rPr>
                <a:t>Community - Totality - Uniqueness</a:t>
              </a:r>
              <a:endParaRPr b="0" i="0" sz="600" u="none" cap="none" strike="noStrike">
                <a:solidFill>
                  <a:schemeClr val="lt1"/>
                </a:solidFill>
                <a:latin typeface="Readex Pro"/>
                <a:ea typeface="Readex Pro"/>
                <a:cs typeface="Readex Pro"/>
                <a:sym typeface="Readex Pro"/>
              </a:endParaRPr>
            </a:p>
          </p:txBody>
        </p:sp>
        <p:sp>
          <p:nvSpPr>
            <p:cNvPr id="249" name="Google Shape;249;p24"/>
            <p:cNvSpPr txBox="1"/>
            <p:nvPr/>
          </p:nvSpPr>
          <p:spPr>
            <a:xfrm>
              <a:off x="741485" y="6410864"/>
              <a:ext cx="2760487" cy="307777"/>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1100">
                  <a:solidFill>
                    <a:schemeClr val="lt1"/>
                  </a:solidFill>
                  <a:latin typeface="K2D"/>
                  <a:ea typeface="K2D"/>
                  <a:cs typeface="K2D"/>
                  <a:sym typeface="K2D"/>
                </a:rPr>
                <a:t>CAN THO UNIVERSITY</a:t>
              </a:r>
              <a:endParaRPr b="1" sz="1100">
                <a:solidFill>
                  <a:schemeClr val="lt1"/>
                </a:solidFill>
                <a:latin typeface="K2D"/>
                <a:ea typeface="K2D"/>
                <a:cs typeface="K2D"/>
                <a:sym typeface="K2D"/>
              </a:endParaRPr>
            </a:p>
          </p:txBody>
        </p:sp>
      </p:grpSp>
      <p:sp>
        <p:nvSpPr>
          <p:cNvPr id="250" name="Google Shape;250;p24"/>
          <p:cNvSpPr txBox="1"/>
          <p:nvPr/>
        </p:nvSpPr>
        <p:spPr>
          <a:xfrm>
            <a:off x="7574338" y="4850880"/>
            <a:ext cx="1126751" cy="230833"/>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i="0" lang="en" sz="1100">
                <a:solidFill>
                  <a:schemeClr val="lt1"/>
                </a:solidFill>
                <a:latin typeface="K2D"/>
                <a:ea typeface="K2D"/>
                <a:cs typeface="K2D"/>
                <a:sym typeface="K2D"/>
              </a:rPr>
              <a:t>www.ctu.edu.vn</a:t>
            </a:r>
            <a:endParaRPr sz="1100"/>
          </a:p>
        </p:txBody>
      </p:sp>
      <p:sp>
        <p:nvSpPr>
          <p:cNvPr id="251" name="Google Shape;251;p24"/>
          <p:cNvSpPr txBox="1"/>
          <p:nvPr>
            <p:ph idx="10" type="dt"/>
          </p:nvPr>
        </p:nvSpPr>
        <p:spPr>
          <a:xfrm>
            <a:off x="913863" y="4911197"/>
            <a:ext cx="1786475" cy="273844"/>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b="1">
                <a:solidFill>
                  <a:schemeClr val="lt1"/>
                </a:solidFill>
                <a:latin typeface="K2D"/>
                <a:ea typeface="K2D"/>
                <a:cs typeface="K2D"/>
                <a:sym typeface="K2D"/>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52" name="Google Shape;252;p24"/>
          <p:cNvSpPr txBox="1"/>
          <p:nvPr>
            <p:ph idx="11" type="ftr"/>
          </p:nvPr>
        </p:nvSpPr>
        <p:spPr>
          <a:xfrm>
            <a:off x="3028950" y="4911197"/>
            <a:ext cx="30861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b="1">
                <a:solidFill>
                  <a:schemeClr val="lt1"/>
                </a:solidFill>
                <a:latin typeface="K2D"/>
                <a:ea typeface="K2D"/>
                <a:cs typeface="K2D"/>
                <a:sym typeface="K2D"/>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36"/>
                                        </p:tgtEl>
                                        <p:attrNameLst>
                                          <p:attrName>style.visibility</p:attrName>
                                        </p:attrNameLst>
                                      </p:cBhvr>
                                      <p:to>
                                        <p:strVal val="visible"/>
                                      </p:to>
                                    </p:set>
                                    <p:animEffect filter="fade" transition="in">
                                      <p:cBhvr>
                                        <p:cTn dur="500"/>
                                        <p:tgtEl>
                                          <p:spTgt spid="236"/>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237">
                                            <p:txEl>
                                              <p:pRg end="0" st="0"/>
                                            </p:txEl>
                                          </p:spTgt>
                                        </p:tgtEl>
                                        <p:attrNameLst>
                                          <p:attrName>style.visibility</p:attrName>
                                        </p:attrNameLst>
                                      </p:cBhvr>
                                      <p:to>
                                        <p:strVal val="visible"/>
                                      </p:to>
                                    </p:set>
                                    <p:animEffect filter="fade" transition="in">
                                      <p:cBhvr>
                                        <p:cTn dur="500"/>
                                        <p:tgtEl>
                                          <p:spTgt spid="237">
                                            <p:txEl>
                                              <p:pRg end="0" st="0"/>
                                            </p:txEl>
                                          </p:spTgt>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37">
                                            <p:txEl>
                                              <p:pRg end="1" st="1"/>
                                            </p:txEl>
                                          </p:spTgt>
                                        </p:tgtEl>
                                        <p:attrNameLst>
                                          <p:attrName>style.visibility</p:attrName>
                                        </p:attrNameLst>
                                      </p:cBhvr>
                                      <p:to>
                                        <p:strVal val="visible"/>
                                      </p:to>
                                    </p:set>
                                    <p:animEffect filter="fade" transition="in">
                                      <p:cBhvr>
                                        <p:cTn dur="500"/>
                                        <p:tgtEl>
                                          <p:spTgt spid="237">
                                            <p:txEl>
                                              <p:pRg end="1" st="1"/>
                                            </p:txEl>
                                          </p:spTgt>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237">
                                            <p:txEl>
                                              <p:pRg end="2" st="2"/>
                                            </p:txEl>
                                          </p:spTgt>
                                        </p:tgtEl>
                                        <p:attrNameLst>
                                          <p:attrName>style.visibility</p:attrName>
                                        </p:attrNameLst>
                                      </p:cBhvr>
                                      <p:to>
                                        <p:strVal val="visible"/>
                                      </p:to>
                                    </p:set>
                                    <p:animEffect filter="fade" transition="in">
                                      <p:cBhvr>
                                        <p:cTn dur="500"/>
                                        <p:tgtEl>
                                          <p:spTgt spid="237">
                                            <p:txEl>
                                              <p:pRg end="2" st="2"/>
                                            </p:txEl>
                                          </p:spTgt>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237">
                                            <p:txEl>
                                              <p:pRg end="3" st="3"/>
                                            </p:txEl>
                                          </p:spTgt>
                                        </p:tgtEl>
                                        <p:attrNameLst>
                                          <p:attrName>style.visibility</p:attrName>
                                        </p:attrNameLst>
                                      </p:cBhvr>
                                      <p:to>
                                        <p:strVal val="visible"/>
                                      </p:to>
                                    </p:set>
                                    <p:animEffect filter="fade" transition="in">
                                      <p:cBhvr>
                                        <p:cTn dur="500"/>
                                        <p:tgtEl>
                                          <p:spTgt spid="237">
                                            <p:txEl>
                                              <p:pRg end="3" st="3"/>
                                            </p:txEl>
                                          </p:spTgt>
                                        </p:tgtEl>
                                      </p:cBhvr>
                                    </p:animEffect>
                                  </p:childTnLst>
                                </p:cTn>
                              </p:par>
                            </p:childTnLst>
                          </p:cTn>
                        </p:par>
                        <p:par>
                          <p:cTn fill="hold">
                            <p:stCondLst>
                              <p:cond delay="2500"/>
                            </p:stCondLst>
                            <p:childTnLst>
                              <p:par>
                                <p:cTn fill="hold" nodeType="afterEffect" presetClass="entr" presetID="10" presetSubtype="0">
                                  <p:stCondLst>
                                    <p:cond delay="0"/>
                                  </p:stCondLst>
                                  <p:childTnLst>
                                    <p:set>
                                      <p:cBhvr>
                                        <p:cTn dur="1" fill="hold">
                                          <p:stCondLst>
                                            <p:cond delay="0"/>
                                          </p:stCondLst>
                                        </p:cTn>
                                        <p:tgtEl>
                                          <p:spTgt spid="237">
                                            <p:txEl>
                                              <p:pRg end="4" st="4"/>
                                            </p:txEl>
                                          </p:spTgt>
                                        </p:tgtEl>
                                        <p:attrNameLst>
                                          <p:attrName>style.visibility</p:attrName>
                                        </p:attrNameLst>
                                      </p:cBhvr>
                                      <p:to>
                                        <p:strVal val="visible"/>
                                      </p:to>
                                    </p:set>
                                    <p:animEffect filter="fade" transition="in">
                                      <p:cBhvr>
                                        <p:cTn dur="500"/>
                                        <p:tgtEl>
                                          <p:spTgt spid="237">
                                            <p:txEl>
                                              <p:pRg end="4" st="4"/>
                                            </p:txEl>
                                          </p:spTgt>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237">
                                            <p:txEl>
                                              <p:pRg end="5" st="5"/>
                                            </p:txEl>
                                          </p:spTgt>
                                        </p:tgtEl>
                                        <p:attrNameLst>
                                          <p:attrName>style.visibility</p:attrName>
                                        </p:attrNameLst>
                                      </p:cBhvr>
                                      <p:to>
                                        <p:strVal val="visible"/>
                                      </p:to>
                                    </p:set>
                                    <p:animEffect filter="fade" transition="in">
                                      <p:cBhvr>
                                        <p:cTn dur="500"/>
                                        <p:tgtEl>
                                          <p:spTgt spid="237">
                                            <p:txEl>
                                              <p:pRg end="5" st="5"/>
                                            </p:txEl>
                                          </p:spTgt>
                                        </p:tgtEl>
                                      </p:cBhvr>
                                    </p:animEffect>
                                  </p:childTnLst>
                                </p:cTn>
                              </p:par>
                            </p:childTnLst>
                          </p:cTn>
                        </p:par>
                        <p:par>
                          <p:cTn fill="hold">
                            <p:stCondLst>
                              <p:cond delay="3500"/>
                            </p:stCondLst>
                            <p:childTnLst>
                              <p:par>
                                <p:cTn fill="hold" nodeType="afterEffect" presetClass="entr" presetID="10" presetSubtype="0">
                                  <p:stCondLst>
                                    <p:cond delay="0"/>
                                  </p:stCondLst>
                                  <p:childTnLst>
                                    <p:set>
                                      <p:cBhvr>
                                        <p:cTn dur="1" fill="hold">
                                          <p:stCondLst>
                                            <p:cond delay="0"/>
                                          </p:stCondLst>
                                        </p:cTn>
                                        <p:tgtEl>
                                          <p:spTgt spid="237">
                                            <p:txEl>
                                              <p:pRg end="6" st="6"/>
                                            </p:txEl>
                                          </p:spTgt>
                                        </p:tgtEl>
                                        <p:attrNameLst>
                                          <p:attrName>style.visibility</p:attrName>
                                        </p:attrNameLst>
                                      </p:cBhvr>
                                      <p:to>
                                        <p:strVal val="visible"/>
                                      </p:to>
                                    </p:set>
                                    <p:animEffect filter="fade" transition="in">
                                      <p:cBhvr>
                                        <p:cTn dur="500"/>
                                        <p:tgtEl>
                                          <p:spTgt spid="237">
                                            <p:txEl>
                                              <p:pRg end="6" st="6"/>
                                            </p:txEl>
                                          </p:spTgt>
                                        </p:tgtEl>
                                      </p:cBhvr>
                                    </p:animEffect>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237">
                                            <p:txEl>
                                              <p:pRg end="7" st="7"/>
                                            </p:txEl>
                                          </p:spTgt>
                                        </p:tgtEl>
                                        <p:attrNameLst>
                                          <p:attrName>style.visibility</p:attrName>
                                        </p:attrNameLst>
                                      </p:cBhvr>
                                      <p:to>
                                        <p:strVal val="visible"/>
                                      </p:to>
                                    </p:set>
                                    <p:animEffect filter="fade" transition="in">
                                      <p:cBhvr>
                                        <p:cTn dur="500"/>
                                        <p:tgtEl>
                                          <p:spTgt spid="237">
                                            <p:txEl>
                                              <p:pRg end="7" st="7"/>
                                            </p:txEl>
                                          </p:spTgt>
                                        </p:tgtEl>
                                      </p:cBhvr>
                                    </p:animEffect>
                                  </p:childTnLst>
                                </p:cTn>
                              </p:par>
                            </p:childTnLst>
                          </p:cTn>
                        </p:par>
                        <p:par>
                          <p:cTn fill="hold">
                            <p:stCondLst>
                              <p:cond delay="4500"/>
                            </p:stCondLst>
                            <p:childTnLst>
                              <p:par>
                                <p:cTn fill="hold" nodeType="afterEffect" presetClass="entr" presetID="10" presetSubtype="0">
                                  <p:stCondLst>
                                    <p:cond delay="0"/>
                                  </p:stCondLst>
                                  <p:childTnLst>
                                    <p:set>
                                      <p:cBhvr>
                                        <p:cTn dur="1" fill="hold">
                                          <p:stCondLst>
                                            <p:cond delay="0"/>
                                          </p:stCondLst>
                                        </p:cTn>
                                        <p:tgtEl>
                                          <p:spTgt spid="237">
                                            <p:txEl>
                                              <p:pRg end="8" st="8"/>
                                            </p:txEl>
                                          </p:spTgt>
                                        </p:tgtEl>
                                        <p:attrNameLst>
                                          <p:attrName>style.visibility</p:attrName>
                                        </p:attrNameLst>
                                      </p:cBhvr>
                                      <p:to>
                                        <p:strVal val="visible"/>
                                      </p:to>
                                    </p:set>
                                    <p:animEffect filter="fade" transition="in">
                                      <p:cBhvr>
                                        <p:cTn dur="500"/>
                                        <p:tgtEl>
                                          <p:spTgt spid="237">
                                            <p:txEl>
                                              <p:pRg end="8" st="8"/>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no logo">
  <p:cSld name="Title Slide no logo">
    <p:bg>
      <p:bgPr>
        <a:solidFill>
          <a:srgbClr val="1F5CAA"/>
        </a:solidFill>
      </p:bgPr>
    </p:bg>
    <p:spTree>
      <p:nvGrpSpPr>
        <p:cNvPr id="253" name="Shape 253"/>
        <p:cNvGrpSpPr/>
        <p:nvPr/>
      </p:nvGrpSpPr>
      <p:grpSpPr>
        <a:xfrm>
          <a:off x="0" y="0"/>
          <a:ext cx="0" cy="0"/>
          <a:chOff x="0" y="0"/>
          <a:chExt cx="0" cy="0"/>
        </a:xfrm>
      </p:grpSpPr>
      <p:sp>
        <p:nvSpPr>
          <p:cNvPr id="254" name="Google Shape;254;p25"/>
          <p:cNvSpPr txBox="1"/>
          <p:nvPr>
            <p:ph type="ctrTitle"/>
          </p:nvPr>
        </p:nvSpPr>
        <p:spPr>
          <a:xfrm>
            <a:off x="369858" y="515154"/>
            <a:ext cx="8404285" cy="1650153"/>
          </a:xfrm>
          <a:prstGeom prst="rect">
            <a:avLst/>
          </a:prstGeom>
          <a:noFill/>
          <a:ln>
            <a:noFill/>
          </a:ln>
        </p:spPr>
        <p:txBody>
          <a:bodyPr anchorCtr="0" anchor="b" bIns="34275" lIns="68575" spcFirstLastPara="1" rIns="68575" wrap="square" tIns="34275">
            <a:normAutofit/>
          </a:bodyPr>
          <a:lstStyle>
            <a:lvl1pPr lvl="0" algn="ctr">
              <a:lnSpc>
                <a:spcPct val="100000"/>
              </a:lnSpc>
              <a:spcBef>
                <a:spcPts val="0"/>
              </a:spcBef>
              <a:spcAft>
                <a:spcPts val="0"/>
              </a:spcAft>
              <a:buClr>
                <a:schemeClr val="lt1"/>
              </a:buClr>
              <a:buSzPts val="3300"/>
              <a:buFont typeface="K2D"/>
              <a:buNone/>
              <a:defRPr b="1" sz="3300">
                <a:solidFill>
                  <a:schemeClr val="lt1"/>
                </a:solidFill>
                <a:latin typeface="K2D"/>
                <a:ea typeface="K2D"/>
                <a:cs typeface="K2D"/>
                <a:sym typeface="K2D"/>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55" name="Google Shape;255;p25"/>
          <p:cNvSpPr txBox="1"/>
          <p:nvPr>
            <p:ph idx="1" type="subTitle"/>
          </p:nvPr>
        </p:nvSpPr>
        <p:spPr>
          <a:xfrm>
            <a:off x="369858" y="2165308"/>
            <a:ext cx="8404285" cy="777529"/>
          </a:xfrm>
          <a:prstGeom prst="rect">
            <a:avLst/>
          </a:prstGeom>
          <a:noFill/>
          <a:ln>
            <a:noFill/>
          </a:ln>
        </p:spPr>
        <p:txBody>
          <a:bodyPr anchorCtr="0" anchor="t" bIns="34275" lIns="68575" spcFirstLastPara="1" rIns="68575" wrap="square" tIns="34275">
            <a:normAutofit/>
          </a:bodyPr>
          <a:lstStyle>
            <a:lvl1pPr lvl="0" algn="ctr">
              <a:lnSpc>
                <a:spcPct val="90000"/>
              </a:lnSpc>
              <a:spcBef>
                <a:spcPts val="800"/>
              </a:spcBef>
              <a:spcAft>
                <a:spcPts val="0"/>
              </a:spcAft>
              <a:buClr>
                <a:schemeClr val="lt1"/>
              </a:buClr>
              <a:buSzPts val="2400"/>
              <a:buNone/>
              <a:defRPr sz="2400">
                <a:solidFill>
                  <a:schemeClr val="lt1"/>
                </a:solidFill>
                <a:latin typeface="Readex Pro"/>
                <a:ea typeface="Readex Pro"/>
                <a:cs typeface="Readex Pro"/>
                <a:sym typeface="Readex Pro"/>
              </a:defRPr>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sp>
        <p:nvSpPr>
          <p:cNvPr id="256" name="Google Shape;256;p25"/>
          <p:cNvSpPr txBox="1"/>
          <p:nvPr>
            <p:ph idx="2" type="body"/>
          </p:nvPr>
        </p:nvSpPr>
        <p:spPr>
          <a:xfrm>
            <a:off x="369858" y="2960970"/>
            <a:ext cx="8404285" cy="369094"/>
          </a:xfrm>
          <a:prstGeom prst="rect">
            <a:avLst/>
          </a:prstGeom>
          <a:noFill/>
          <a:ln>
            <a:noFill/>
          </a:ln>
        </p:spPr>
        <p:txBody>
          <a:bodyPr anchorCtr="0" anchor="t" bIns="34275" lIns="68575" spcFirstLastPara="1" rIns="68575" wrap="square" tIns="34275">
            <a:noAutofit/>
          </a:bodyPr>
          <a:lstStyle>
            <a:lvl1pPr indent="-228600" lvl="0" marL="457200" algn="ctr">
              <a:lnSpc>
                <a:spcPct val="90000"/>
              </a:lnSpc>
              <a:spcBef>
                <a:spcPts val="800"/>
              </a:spcBef>
              <a:spcAft>
                <a:spcPts val="0"/>
              </a:spcAft>
              <a:buClr>
                <a:schemeClr val="lt1"/>
              </a:buClr>
              <a:buSzPts val="1500"/>
              <a:buNone/>
              <a:defRPr b="0" sz="1500">
                <a:solidFill>
                  <a:schemeClr val="lt1"/>
                </a:solidFill>
                <a:latin typeface="Readex Pro"/>
                <a:ea typeface="Readex Pro"/>
                <a:cs typeface="Readex Pro"/>
                <a:sym typeface="Readex Pro"/>
              </a:defRPr>
            </a:lvl1pPr>
            <a:lvl2pPr indent="-228600" lvl="1" marL="914400" algn="l">
              <a:lnSpc>
                <a:spcPct val="90000"/>
              </a:lnSpc>
              <a:spcBef>
                <a:spcPts val="400"/>
              </a:spcBef>
              <a:spcAft>
                <a:spcPts val="0"/>
              </a:spcAft>
              <a:buClr>
                <a:schemeClr val="lt1"/>
              </a:buClr>
              <a:buSzPts val="1100"/>
              <a:buNone/>
              <a:defRPr sz="1100">
                <a:solidFill>
                  <a:schemeClr val="lt1"/>
                </a:solidFill>
                <a:latin typeface="Barlow"/>
                <a:ea typeface="Barlow"/>
                <a:cs typeface="Barlow"/>
                <a:sym typeface="Barlow"/>
              </a:defRPr>
            </a:lvl2pPr>
            <a:lvl3pPr indent="-228600" lvl="2" marL="1371600" algn="l">
              <a:lnSpc>
                <a:spcPct val="90000"/>
              </a:lnSpc>
              <a:spcBef>
                <a:spcPts val="400"/>
              </a:spcBef>
              <a:spcAft>
                <a:spcPts val="0"/>
              </a:spcAft>
              <a:buClr>
                <a:schemeClr val="lt1"/>
              </a:buClr>
              <a:buSzPts val="900"/>
              <a:buNone/>
              <a:defRPr sz="900">
                <a:solidFill>
                  <a:schemeClr val="lt1"/>
                </a:solidFill>
                <a:latin typeface="Barlow"/>
                <a:ea typeface="Barlow"/>
                <a:cs typeface="Barlow"/>
                <a:sym typeface="Barlow"/>
              </a:defRPr>
            </a:lvl3pPr>
            <a:lvl4pPr indent="-228600" lvl="3" marL="1828800" algn="l">
              <a:lnSpc>
                <a:spcPct val="90000"/>
              </a:lnSpc>
              <a:spcBef>
                <a:spcPts val="400"/>
              </a:spcBef>
              <a:spcAft>
                <a:spcPts val="0"/>
              </a:spcAft>
              <a:buClr>
                <a:schemeClr val="lt1"/>
              </a:buClr>
              <a:buSzPts val="800"/>
              <a:buNone/>
              <a:defRPr sz="800">
                <a:solidFill>
                  <a:schemeClr val="lt1"/>
                </a:solidFill>
                <a:latin typeface="Barlow"/>
                <a:ea typeface="Barlow"/>
                <a:cs typeface="Barlow"/>
                <a:sym typeface="Barlow"/>
              </a:defRPr>
            </a:lvl4pPr>
            <a:lvl5pPr indent="-228600" lvl="4" marL="2286000" algn="l">
              <a:lnSpc>
                <a:spcPct val="90000"/>
              </a:lnSpc>
              <a:spcBef>
                <a:spcPts val="400"/>
              </a:spcBef>
              <a:spcAft>
                <a:spcPts val="0"/>
              </a:spcAft>
              <a:buClr>
                <a:schemeClr val="lt1"/>
              </a:buClr>
              <a:buSzPts val="800"/>
              <a:buNone/>
              <a:defRPr sz="800">
                <a:solidFill>
                  <a:schemeClr val="lt1"/>
                </a:solidFill>
                <a:latin typeface="Barlow"/>
                <a:ea typeface="Barlow"/>
                <a:cs typeface="Barlow"/>
                <a:sym typeface="Barlow"/>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57" name="Google Shape;257;p25"/>
          <p:cNvSpPr/>
          <p:nvPr/>
        </p:nvSpPr>
        <p:spPr>
          <a:xfrm>
            <a:off x="3749040" y="2854468"/>
            <a:ext cx="1645920" cy="20574"/>
          </a:xfrm>
          <a:prstGeom prst="rect">
            <a:avLst/>
          </a:prstGeom>
          <a:solidFill>
            <a:srgbClr val="00AFE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a:solidFill>
                <a:schemeClr val="lt1"/>
              </a:solidFill>
              <a:latin typeface="K2D"/>
              <a:ea typeface="K2D"/>
              <a:cs typeface="K2D"/>
              <a:sym typeface="K2D"/>
            </a:endParaRPr>
          </a:p>
        </p:txBody>
      </p:sp>
      <p:grpSp>
        <p:nvGrpSpPr>
          <p:cNvPr id="258" name="Google Shape;258;p25"/>
          <p:cNvGrpSpPr/>
          <p:nvPr/>
        </p:nvGrpSpPr>
        <p:grpSpPr>
          <a:xfrm flipH="1" rot="5400000">
            <a:off x="8995762" y="67393"/>
            <a:ext cx="81239" cy="80375"/>
            <a:chOff x="9886950" y="442913"/>
            <a:chExt cx="216694" cy="214386"/>
          </a:xfrm>
        </p:grpSpPr>
        <p:sp>
          <p:nvSpPr>
            <p:cNvPr id="259" name="Google Shape;259;p25"/>
            <p:cNvSpPr/>
            <p:nvPr/>
          </p:nvSpPr>
          <p:spPr>
            <a:xfrm>
              <a:off x="9886950" y="442913"/>
              <a:ext cx="97631" cy="97631"/>
            </a:xfrm>
            <a:prstGeom prst="roundRect">
              <a:avLst>
                <a:gd fmla="val 16667" name="adj"/>
              </a:avLst>
            </a:prstGeom>
            <a:solidFill>
              <a:srgbClr val="FFFFF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60" name="Google Shape;260;p25"/>
            <p:cNvSpPr/>
            <p:nvPr/>
          </p:nvSpPr>
          <p:spPr>
            <a:xfrm>
              <a:off x="10006013" y="559668"/>
              <a:ext cx="97631" cy="97631"/>
            </a:xfrm>
            <a:prstGeom prst="roundRect">
              <a:avLst>
                <a:gd fmla="val 16667" name="adj"/>
              </a:avLst>
            </a:prstGeom>
            <a:solidFill>
              <a:srgbClr val="00AFE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61" name="Google Shape;261;p25"/>
            <p:cNvSpPr/>
            <p:nvPr/>
          </p:nvSpPr>
          <p:spPr>
            <a:xfrm>
              <a:off x="10006013" y="442913"/>
              <a:ext cx="97631" cy="97631"/>
            </a:xfrm>
            <a:prstGeom prst="roundRect">
              <a:avLst>
                <a:gd fmla="val 16667" name="adj"/>
              </a:avLst>
            </a:prstGeom>
            <a:solidFill>
              <a:srgbClr val="CCFFF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pic>
        <p:nvPicPr>
          <p:cNvPr id="262" name="Google Shape;262;p25"/>
          <p:cNvPicPr preferRelativeResize="0"/>
          <p:nvPr/>
        </p:nvPicPr>
        <p:blipFill rotWithShape="1">
          <a:blip r:embed="rId2">
            <a:alphaModFix/>
          </a:blip>
          <a:srcRect b="0" l="0" r="0" t="0"/>
          <a:stretch/>
        </p:blipFill>
        <p:spPr>
          <a:xfrm>
            <a:off x="2185665" y="4859122"/>
            <a:ext cx="6720840" cy="85102"/>
          </a:xfrm>
          <a:prstGeom prst="rect">
            <a:avLst/>
          </a:prstGeom>
          <a:noFill/>
          <a:ln>
            <a:noFill/>
          </a:ln>
        </p:spPr>
      </p:pic>
      <p:sp>
        <p:nvSpPr>
          <p:cNvPr id="263" name="Google Shape;263;p25"/>
          <p:cNvSpPr/>
          <p:nvPr/>
        </p:nvSpPr>
        <p:spPr>
          <a:xfrm>
            <a:off x="119363" y="4855894"/>
            <a:ext cx="490400" cy="223838"/>
          </a:xfrm>
          <a:prstGeom prst="rect">
            <a:avLst/>
          </a:prstGeom>
          <a:solidFill>
            <a:srgbClr val="27ACE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i="0" lang="en" sz="1300">
                <a:solidFill>
                  <a:schemeClr val="lt1"/>
                </a:solidFill>
                <a:latin typeface="K2D"/>
                <a:ea typeface="K2D"/>
                <a:cs typeface="K2D"/>
                <a:sym typeface="K2D"/>
              </a:rPr>
              <a:t>CTU</a:t>
            </a:r>
            <a:endParaRPr sz="1000"/>
          </a:p>
        </p:txBody>
      </p:sp>
      <p:grpSp>
        <p:nvGrpSpPr>
          <p:cNvPr id="264" name="Google Shape;264;p25"/>
          <p:cNvGrpSpPr/>
          <p:nvPr/>
        </p:nvGrpSpPr>
        <p:grpSpPr>
          <a:xfrm>
            <a:off x="613264" y="4808148"/>
            <a:ext cx="2070365" cy="302843"/>
            <a:chOff x="741485" y="6410864"/>
            <a:chExt cx="2760487" cy="403790"/>
          </a:xfrm>
        </p:grpSpPr>
        <p:sp>
          <p:nvSpPr>
            <p:cNvPr id="265" name="Google Shape;265;p25"/>
            <p:cNvSpPr txBox="1"/>
            <p:nvPr/>
          </p:nvSpPr>
          <p:spPr>
            <a:xfrm>
              <a:off x="741485" y="6599210"/>
              <a:ext cx="1922253" cy="215444"/>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chemeClr val="lt1"/>
                </a:buClr>
                <a:buSzPts val="600"/>
                <a:buFont typeface="Readex Pro"/>
                <a:buNone/>
              </a:pPr>
              <a:r>
                <a:rPr b="0" i="0" lang="en" sz="600" u="none" cap="none" strike="noStrike">
                  <a:solidFill>
                    <a:schemeClr val="lt1"/>
                  </a:solidFill>
                  <a:latin typeface="Readex Pro"/>
                  <a:ea typeface="Readex Pro"/>
                  <a:cs typeface="Readex Pro"/>
                  <a:sym typeface="Readex Pro"/>
                </a:rPr>
                <a:t>Community - Totality - Uniqueness</a:t>
              </a:r>
              <a:endParaRPr b="0" i="0" sz="600" u="none" cap="none" strike="noStrike">
                <a:solidFill>
                  <a:schemeClr val="lt1"/>
                </a:solidFill>
                <a:latin typeface="Readex Pro"/>
                <a:ea typeface="Readex Pro"/>
                <a:cs typeface="Readex Pro"/>
                <a:sym typeface="Readex Pro"/>
              </a:endParaRPr>
            </a:p>
          </p:txBody>
        </p:sp>
        <p:sp>
          <p:nvSpPr>
            <p:cNvPr id="266" name="Google Shape;266;p25"/>
            <p:cNvSpPr txBox="1"/>
            <p:nvPr/>
          </p:nvSpPr>
          <p:spPr>
            <a:xfrm>
              <a:off x="741485" y="6410864"/>
              <a:ext cx="2760487" cy="307777"/>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1100">
                  <a:solidFill>
                    <a:schemeClr val="lt1"/>
                  </a:solidFill>
                  <a:latin typeface="K2D"/>
                  <a:ea typeface="K2D"/>
                  <a:cs typeface="K2D"/>
                  <a:sym typeface="K2D"/>
                </a:rPr>
                <a:t>CAN THO UNIVERSITY</a:t>
              </a:r>
              <a:endParaRPr b="1" sz="1100">
                <a:solidFill>
                  <a:schemeClr val="lt1"/>
                </a:solidFill>
                <a:latin typeface="K2D"/>
                <a:ea typeface="K2D"/>
                <a:cs typeface="K2D"/>
                <a:sym typeface="K2D"/>
              </a:endParaRPr>
            </a:p>
          </p:txBody>
        </p:sp>
      </p:grpSp>
      <p:sp>
        <p:nvSpPr>
          <p:cNvPr id="267" name="Google Shape;267;p25"/>
          <p:cNvSpPr txBox="1"/>
          <p:nvPr/>
        </p:nvSpPr>
        <p:spPr>
          <a:xfrm>
            <a:off x="7877222" y="4850880"/>
            <a:ext cx="1112400" cy="2232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i="0" lang="en" sz="1000">
                <a:solidFill>
                  <a:schemeClr val="lt1"/>
                </a:solidFill>
                <a:latin typeface="K2D"/>
                <a:ea typeface="K2D"/>
                <a:cs typeface="K2D"/>
                <a:sym typeface="K2D"/>
              </a:rPr>
              <a:t>www.ctu.edu.vn</a:t>
            </a:r>
            <a:endParaRPr sz="1000"/>
          </a:p>
        </p:txBody>
      </p:sp>
      <p:sp>
        <p:nvSpPr>
          <p:cNvPr id="268" name="Google Shape;268;p25"/>
          <p:cNvSpPr txBox="1"/>
          <p:nvPr>
            <p:ph idx="10" type="dt"/>
          </p:nvPr>
        </p:nvSpPr>
        <p:spPr>
          <a:xfrm>
            <a:off x="913863" y="4911197"/>
            <a:ext cx="1786475" cy="273844"/>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b="1">
                <a:solidFill>
                  <a:schemeClr val="lt1"/>
                </a:solidFill>
                <a:latin typeface="K2D"/>
                <a:ea typeface="K2D"/>
                <a:cs typeface="K2D"/>
                <a:sym typeface="K2D"/>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69" name="Google Shape;269;p25"/>
          <p:cNvSpPr txBox="1"/>
          <p:nvPr>
            <p:ph idx="11" type="ftr"/>
          </p:nvPr>
        </p:nvSpPr>
        <p:spPr>
          <a:xfrm>
            <a:off x="3028950" y="4911197"/>
            <a:ext cx="30861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b="1">
                <a:solidFill>
                  <a:schemeClr val="lt1"/>
                </a:solidFill>
                <a:latin typeface="K2D"/>
                <a:ea typeface="K2D"/>
                <a:cs typeface="K2D"/>
                <a:sym typeface="K2D"/>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54"/>
                                        </p:tgtEl>
                                        <p:attrNameLst>
                                          <p:attrName>style.visibility</p:attrName>
                                        </p:attrNameLst>
                                      </p:cBhvr>
                                      <p:to>
                                        <p:strVal val="visible"/>
                                      </p:to>
                                    </p:set>
                                    <p:animEffect filter="fade" transition="in">
                                      <p:cBhvr>
                                        <p:cTn dur="1000"/>
                                        <p:tgtEl>
                                          <p:spTgt spid="254"/>
                                        </p:tgtEl>
                                      </p:cBhvr>
                                    </p:animEffect>
                                  </p:childTnLst>
                                </p:cTn>
                              </p:par>
                              <p:par>
                                <p:cTn fill="hold" nodeType="withEffect" presetClass="entr" presetID="10" presetSubtype="0">
                                  <p:stCondLst>
                                    <p:cond delay="0"/>
                                  </p:stCondLst>
                                  <p:childTnLst>
                                    <p:set>
                                      <p:cBhvr>
                                        <p:cTn dur="1" fill="hold">
                                          <p:stCondLst>
                                            <p:cond delay="0"/>
                                          </p:stCondLst>
                                        </p:cTn>
                                        <p:tgtEl>
                                          <p:spTgt spid="255">
                                            <p:txEl>
                                              <p:pRg end="0" st="0"/>
                                            </p:txEl>
                                          </p:spTgt>
                                        </p:tgtEl>
                                        <p:attrNameLst>
                                          <p:attrName>style.visibility</p:attrName>
                                        </p:attrNameLst>
                                      </p:cBhvr>
                                      <p:to>
                                        <p:strVal val="visible"/>
                                      </p:to>
                                    </p:set>
                                    <p:animEffect filter="fade" transition="in">
                                      <p:cBhvr>
                                        <p:cTn dur="1000"/>
                                        <p:tgtEl>
                                          <p:spTgt spid="255">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255">
                                            <p:txEl>
                                              <p:pRg end="1" st="1"/>
                                            </p:txEl>
                                          </p:spTgt>
                                        </p:tgtEl>
                                        <p:attrNameLst>
                                          <p:attrName>style.visibility</p:attrName>
                                        </p:attrNameLst>
                                      </p:cBhvr>
                                      <p:to>
                                        <p:strVal val="visible"/>
                                      </p:to>
                                    </p:set>
                                    <p:animEffect filter="fade" transition="in">
                                      <p:cBhvr>
                                        <p:cTn dur="1000"/>
                                        <p:tgtEl>
                                          <p:spTgt spid="255">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255">
                                            <p:txEl>
                                              <p:pRg end="2" st="2"/>
                                            </p:txEl>
                                          </p:spTgt>
                                        </p:tgtEl>
                                        <p:attrNameLst>
                                          <p:attrName>style.visibility</p:attrName>
                                        </p:attrNameLst>
                                      </p:cBhvr>
                                      <p:to>
                                        <p:strVal val="visible"/>
                                      </p:to>
                                    </p:set>
                                    <p:animEffect filter="fade" transition="in">
                                      <p:cBhvr>
                                        <p:cTn dur="1000"/>
                                        <p:tgtEl>
                                          <p:spTgt spid="255">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255">
                                            <p:txEl>
                                              <p:pRg end="3" st="3"/>
                                            </p:txEl>
                                          </p:spTgt>
                                        </p:tgtEl>
                                        <p:attrNameLst>
                                          <p:attrName>style.visibility</p:attrName>
                                        </p:attrNameLst>
                                      </p:cBhvr>
                                      <p:to>
                                        <p:strVal val="visible"/>
                                      </p:to>
                                    </p:set>
                                    <p:animEffect filter="fade" transition="in">
                                      <p:cBhvr>
                                        <p:cTn dur="1000"/>
                                        <p:tgtEl>
                                          <p:spTgt spid="255">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255">
                                            <p:txEl>
                                              <p:pRg end="4" st="4"/>
                                            </p:txEl>
                                          </p:spTgt>
                                        </p:tgtEl>
                                        <p:attrNameLst>
                                          <p:attrName>style.visibility</p:attrName>
                                        </p:attrNameLst>
                                      </p:cBhvr>
                                      <p:to>
                                        <p:strVal val="visible"/>
                                      </p:to>
                                    </p:set>
                                    <p:animEffect filter="fade" transition="in">
                                      <p:cBhvr>
                                        <p:cTn dur="1000"/>
                                        <p:tgtEl>
                                          <p:spTgt spid="255">
                                            <p:txEl>
                                              <p:pRg end="4" st="4"/>
                                            </p:txEl>
                                          </p:spTgt>
                                        </p:tgtEl>
                                      </p:cBhvr>
                                    </p:animEffect>
                                  </p:childTnLst>
                                </p:cTn>
                              </p:par>
                              <p:par>
                                <p:cTn fill="hold" nodeType="withEffect" presetClass="entr" presetID="10" presetSubtype="0">
                                  <p:stCondLst>
                                    <p:cond delay="0"/>
                                  </p:stCondLst>
                                  <p:childTnLst>
                                    <p:set>
                                      <p:cBhvr>
                                        <p:cTn dur="1" fill="hold">
                                          <p:stCondLst>
                                            <p:cond delay="0"/>
                                          </p:stCondLst>
                                        </p:cTn>
                                        <p:tgtEl>
                                          <p:spTgt spid="255">
                                            <p:txEl>
                                              <p:pRg end="5" st="5"/>
                                            </p:txEl>
                                          </p:spTgt>
                                        </p:tgtEl>
                                        <p:attrNameLst>
                                          <p:attrName>style.visibility</p:attrName>
                                        </p:attrNameLst>
                                      </p:cBhvr>
                                      <p:to>
                                        <p:strVal val="visible"/>
                                      </p:to>
                                    </p:set>
                                    <p:animEffect filter="fade" transition="in">
                                      <p:cBhvr>
                                        <p:cTn dur="1000"/>
                                        <p:tgtEl>
                                          <p:spTgt spid="255">
                                            <p:txEl>
                                              <p:pRg end="5" st="5"/>
                                            </p:txEl>
                                          </p:spTgt>
                                        </p:tgtEl>
                                      </p:cBhvr>
                                    </p:animEffect>
                                  </p:childTnLst>
                                </p:cTn>
                              </p:par>
                              <p:par>
                                <p:cTn fill="hold" nodeType="withEffect" presetClass="entr" presetID="10" presetSubtype="0">
                                  <p:stCondLst>
                                    <p:cond delay="0"/>
                                  </p:stCondLst>
                                  <p:childTnLst>
                                    <p:set>
                                      <p:cBhvr>
                                        <p:cTn dur="1" fill="hold">
                                          <p:stCondLst>
                                            <p:cond delay="0"/>
                                          </p:stCondLst>
                                        </p:cTn>
                                        <p:tgtEl>
                                          <p:spTgt spid="255">
                                            <p:txEl>
                                              <p:pRg end="6" st="6"/>
                                            </p:txEl>
                                          </p:spTgt>
                                        </p:tgtEl>
                                        <p:attrNameLst>
                                          <p:attrName>style.visibility</p:attrName>
                                        </p:attrNameLst>
                                      </p:cBhvr>
                                      <p:to>
                                        <p:strVal val="visible"/>
                                      </p:to>
                                    </p:set>
                                    <p:animEffect filter="fade" transition="in">
                                      <p:cBhvr>
                                        <p:cTn dur="1000"/>
                                        <p:tgtEl>
                                          <p:spTgt spid="255">
                                            <p:txEl>
                                              <p:pRg end="6" st="6"/>
                                            </p:txEl>
                                          </p:spTgt>
                                        </p:tgtEl>
                                      </p:cBhvr>
                                    </p:animEffect>
                                  </p:childTnLst>
                                </p:cTn>
                              </p:par>
                              <p:par>
                                <p:cTn fill="hold" nodeType="withEffect" presetClass="entr" presetID="10" presetSubtype="0">
                                  <p:stCondLst>
                                    <p:cond delay="0"/>
                                  </p:stCondLst>
                                  <p:childTnLst>
                                    <p:set>
                                      <p:cBhvr>
                                        <p:cTn dur="1" fill="hold">
                                          <p:stCondLst>
                                            <p:cond delay="0"/>
                                          </p:stCondLst>
                                        </p:cTn>
                                        <p:tgtEl>
                                          <p:spTgt spid="255">
                                            <p:txEl>
                                              <p:pRg end="7" st="7"/>
                                            </p:txEl>
                                          </p:spTgt>
                                        </p:tgtEl>
                                        <p:attrNameLst>
                                          <p:attrName>style.visibility</p:attrName>
                                        </p:attrNameLst>
                                      </p:cBhvr>
                                      <p:to>
                                        <p:strVal val="visible"/>
                                      </p:to>
                                    </p:set>
                                    <p:animEffect filter="fade" transition="in">
                                      <p:cBhvr>
                                        <p:cTn dur="1000"/>
                                        <p:tgtEl>
                                          <p:spTgt spid="255">
                                            <p:txEl>
                                              <p:pRg end="7" st="7"/>
                                            </p:txEl>
                                          </p:spTgt>
                                        </p:tgtEl>
                                      </p:cBhvr>
                                    </p:animEffect>
                                  </p:childTnLst>
                                </p:cTn>
                              </p:par>
                              <p:par>
                                <p:cTn fill="hold" nodeType="withEffect" presetClass="entr" presetID="10" presetSubtype="0">
                                  <p:stCondLst>
                                    <p:cond delay="0"/>
                                  </p:stCondLst>
                                  <p:childTnLst>
                                    <p:set>
                                      <p:cBhvr>
                                        <p:cTn dur="1" fill="hold">
                                          <p:stCondLst>
                                            <p:cond delay="0"/>
                                          </p:stCondLst>
                                        </p:cTn>
                                        <p:tgtEl>
                                          <p:spTgt spid="255">
                                            <p:txEl>
                                              <p:pRg end="8" st="8"/>
                                            </p:txEl>
                                          </p:spTgt>
                                        </p:tgtEl>
                                        <p:attrNameLst>
                                          <p:attrName>style.visibility</p:attrName>
                                        </p:attrNameLst>
                                      </p:cBhvr>
                                      <p:to>
                                        <p:strVal val="visible"/>
                                      </p:to>
                                    </p:set>
                                    <p:animEffect filter="fade" transition="in">
                                      <p:cBhvr>
                                        <p:cTn dur="1000"/>
                                        <p:tgtEl>
                                          <p:spTgt spid="255">
                                            <p:txEl>
                                              <p:pRg end="8" st="8"/>
                                            </p:txEl>
                                          </p:spTgt>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57"/>
                                        </p:tgtEl>
                                        <p:attrNameLst>
                                          <p:attrName>style.visibility</p:attrName>
                                        </p:attrNameLst>
                                      </p:cBhvr>
                                      <p:to>
                                        <p:strVal val="visible"/>
                                      </p:to>
                                    </p:set>
                                    <p:animEffect filter="fade" transition="in">
                                      <p:cBhvr>
                                        <p:cTn dur="1250"/>
                                        <p:tgtEl>
                                          <p:spTgt spid="257"/>
                                        </p:tgtEl>
                                      </p:cBhvr>
                                    </p:animEffect>
                                  </p:childTnLst>
                                </p:cTn>
                              </p:par>
                              <p:par>
                                <p:cTn fill="hold" nodeType="withEffect" presetClass="entr" presetID="10" presetSubtype="0">
                                  <p:stCondLst>
                                    <p:cond delay="0"/>
                                  </p:stCondLst>
                                  <p:childTnLst>
                                    <p:set>
                                      <p:cBhvr>
                                        <p:cTn dur="1" fill="hold">
                                          <p:stCondLst>
                                            <p:cond delay="0"/>
                                          </p:stCondLst>
                                        </p:cTn>
                                        <p:tgtEl>
                                          <p:spTgt spid="256">
                                            <p:txEl>
                                              <p:pRg end="0" st="0"/>
                                            </p:txEl>
                                          </p:spTgt>
                                        </p:tgtEl>
                                        <p:attrNameLst>
                                          <p:attrName>style.visibility</p:attrName>
                                        </p:attrNameLst>
                                      </p:cBhvr>
                                      <p:to>
                                        <p:strVal val="visible"/>
                                      </p:to>
                                    </p:set>
                                    <p:animEffect filter="fade" transition="in">
                                      <p:cBhvr>
                                        <p:cTn dur="1000"/>
                                        <p:tgtEl>
                                          <p:spTgt spid="256">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256">
                                            <p:txEl>
                                              <p:pRg end="1" st="1"/>
                                            </p:txEl>
                                          </p:spTgt>
                                        </p:tgtEl>
                                        <p:attrNameLst>
                                          <p:attrName>style.visibility</p:attrName>
                                        </p:attrNameLst>
                                      </p:cBhvr>
                                      <p:to>
                                        <p:strVal val="visible"/>
                                      </p:to>
                                    </p:set>
                                    <p:animEffect filter="fade" transition="in">
                                      <p:cBhvr>
                                        <p:cTn dur="1000"/>
                                        <p:tgtEl>
                                          <p:spTgt spid="256">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256">
                                            <p:txEl>
                                              <p:pRg end="2" st="2"/>
                                            </p:txEl>
                                          </p:spTgt>
                                        </p:tgtEl>
                                        <p:attrNameLst>
                                          <p:attrName>style.visibility</p:attrName>
                                        </p:attrNameLst>
                                      </p:cBhvr>
                                      <p:to>
                                        <p:strVal val="visible"/>
                                      </p:to>
                                    </p:set>
                                    <p:animEffect filter="fade" transition="in">
                                      <p:cBhvr>
                                        <p:cTn dur="1000"/>
                                        <p:tgtEl>
                                          <p:spTgt spid="256">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256">
                                            <p:txEl>
                                              <p:pRg end="3" st="3"/>
                                            </p:txEl>
                                          </p:spTgt>
                                        </p:tgtEl>
                                        <p:attrNameLst>
                                          <p:attrName>style.visibility</p:attrName>
                                        </p:attrNameLst>
                                      </p:cBhvr>
                                      <p:to>
                                        <p:strVal val="visible"/>
                                      </p:to>
                                    </p:set>
                                    <p:animEffect filter="fade" transition="in">
                                      <p:cBhvr>
                                        <p:cTn dur="1000"/>
                                        <p:tgtEl>
                                          <p:spTgt spid="256">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256">
                                            <p:txEl>
                                              <p:pRg end="4" st="4"/>
                                            </p:txEl>
                                          </p:spTgt>
                                        </p:tgtEl>
                                        <p:attrNameLst>
                                          <p:attrName>style.visibility</p:attrName>
                                        </p:attrNameLst>
                                      </p:cBhvr>
                                      <p:to>
                                        <p:strVal val="visible"/>
                                      </p:to>
                                    </p:set>
                                    <p:animEffect filter="fade" transition="in">
                                      <p:cBhvr>
                                        <p:cTn dur="1000"/>
                                        <p:tgtEl>
                                          <p:spTgt spid="256">
                                            <p:txEl>
                                              <p:pRg end="4" st="4"/>
                                            </p:txEl>
                                          </p:spTgt>
                                        </p:tgtEl>
                                      </p:cBhvr>
                                    </p:animEffect>
                                  </p:childTnLst>
                                </p:cTn>
                              </p:par>
                              <p:par>
                                <p:cTn fill="hold" nodeType="withEffect" presetClass="entr" presetID="10" presetSubtype="0">
                                  <p:stCondLst>
                                    <p:cond delay="0"/>
                                  </p:stCondLst>
                                  <p:childTnLst>
                                    <p:set>
                                      <p:cBhvr>
                                        <p:cTn dur="1" fill="hold">
                                          <p:stCondLst>
                                            <p:cond delay="0"/>
                                          </p:stCondLst>
                                        </p:cTn>
                                        <p:tgtEl>
                                          <p:spTgt spid="256">
                                            <p:txEl>
                                              <p:pRg end="5" st="5"/>
                                            </p:txEl>
                                          </p:spTgt>
                                        </p:tgtEl>
                                        <p:attrNameLst>
                                          <p:attrName>style.visibility</p:attrName>
                                        </p:attrNameLst>
                                      </p:cBhvr>
                                      <p:to>
                                        <p:strVal val="visible"/>
                                      </p:to>
                                    </p:set>
                                    <p:animEffect filter="fade" transition="in">
                                      <p:cBhvr>
                                        <p:cTn dur="1000"/>
                                        <p:tgtEl>
                                          <p:spTgt spid="256">
                                            <p:txEl>
                                              <p:pRg end="5" st="5"/>
                                            </p:txEl>
                                          </p:spTgt>
                                        </p:tgtEl>
                                      </p:cBhvr>
                                    </p:animEffect>
                                  </p:childTnLst>
                                </p:cTn>
                              </p:par>
                              <p:par>
                                <p:cTn fill="hold" nodeType="withEffect" presetClass="entr" presetID="10" presetSubtype="0">
                                  <p:stCondLst>
                                    <p:cond delay="0"/>
                                  </p:stCondLst>
                                  <p:childTnLst>
                                    <p:set>
                                      <p:cBhvr>
                                        <p:cTn dur="1" fill="hold">
                                          <p:stCondLst>
                                            <p:cond delay="0"/>
                                          </p:stCondLst>
                                        </p:cTn>
                                        <p:tgtEl>
                                          <p:spTgt spid="256">
                                            <p:txEl>
                                              <p:pRg end="6" st="6"/>
                                            </p:txEl>
                                          </p:spTgt>
                                        </p:tgtEl>
                                        <p:attrNameLst>
                                          <p:attrName>style.visibility</p:attrName>
                                        </p:attrNameLst>
                                      </p:cBhvr>
                                      <p:to>
                                        <p:strVal val="visible"/>
                                      </p:to>
                                    </p:set>
                                    <p:animEffect filter="fade" transition="in">
                                      <p:cBhvr>
                                        <p:cTn dur="1000"/>
                                        <p:tgtEl>
                                          <p:spTgt spid="256">
                                            <p:txEl>
                                              <p:pRg end="6" st="6"/>
                                            </p:txEl>
                                          </p:spTgt>
                                        </p:tgtEl>
                                      </p:cBhvr>
                                    </p:animEffect>
                                  </p:childTnLst>
                                </p:cTn>
                              </p:par>
                              <p:par>
                                <p:cTn fill="hold" nodeType="withEffect" presetClass="entr" presetID="10" presetSubtype="0">
                                  <p:stCondLst>
                                    <p:cond delay="0"/>
                                  </p:stCondLst>
                                  <p:childTnLst>
                                    <p:set>
                                      <p:cBhvr>
                                        <p:cTn dur="1" fill="hold">
                                          <p:stCondLst>
                                            <p:cond delay="0"/>
                                          </p:stCondLst>
                                        </p:cTn>
                                        <p:tgtEl>
                                          <p:spTgt spid="256">
                                            <p:txEl>
                                              <p:pRg end="7" st="7"/>
                                            </p:txEl>
                                          </p:spTgt>
                                        </p:tgtEl>
                                        <p:attrNameLst>
                                          <p:attrName>style.visibility</p:attrName>
                                        </p:attrNameLst>
                                      </p:cBhvr>
                                      <p:to>
                                        <p:strVal val="visible"/>
                                      </p:to>
                                    </p:set>
                                    <p:animEffect filter="fade" transition="in">
                                      <p:cBhvr>
                                        <p:cTn dur="1000"/>
                                        <p:tgtEl>
                                          <p:spTgt spid="256">
                                            <p:txEl>
                                              <p:pRg end="7" st="7"/>
                                            </p:txEl>
                                          </p:spTgt>
                                        </p:tgtEl>
                                      </p:cBhvr>
                                    </p:animEffect>
                                  </p:childTnLst>
                                </p:cTn>
                              </p:par>
                              <p:par>
                                <p:cTn fill="hold" nodeType="withEffect" presetClass="entr" presetID="10" presetSubtype="0">
                                  <p:stCondLst>
                                    <p:cond delay="0"/>
                                  </p:stCondLst>
                                  <p:childTnLst>
                                    <p:set>
                                      <p:cBhvr>
                                        <p:cTn dur="1" fill="hold">
                                          <p:stCondLst>
                                            <p:cond delay="0"/>
                                          </p:stCondLst>
                                        </p:cTn>
                                        <p:tgtEl>
                                          <p:spTgt spid="256">
                                            <p:txEl>
                                              <p:pRg end="8" st="8"/>
                                            </p:txEl>
                                          </p:spTgt>
                                        </p:tgtEl>
                                        <p:attrNameLst>
                                          <p:attrName>style.visibility</p:attrName>
                                        </p:attrNameLst>
                                      </p:cBhvr>
                                      <p:to>
                                        <p:strVal val="visible"/>
                                      </p:to>
                                    </p:set>
                                    <p:animEffect filter="fade" transition="in">
                                      <p:cBhvr>
                                        <p:cTn dur="1000"/>
                                        <p:tgtEl>
                                          <p:spTgt spid="256">
                                            <p:txEl>
                                              <p:pRg end="8" st="8"/>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Left - Placeholder Right">
  <p:cSld name="Title Left - Placeholder Right">
    <p:spTree>
      <p:nvGrpSpPr>
        <p:cNvPr id="270" name="Shape 270"/>
        <p:cNvGrpSpPr/>
        <p:nvPr/>
      </p:nvGrpSpPr>
      <p:grpSpPr>
        <a:xfrm>
          <a:off x="0" y="0"/>
          <a:ext cx="0" cy="0"/>
          <a:chOff x="0" y="0"/>
          <a:chExt cx="0" cy="0"/>
        </a:xfrm>
      </p:grpSpPr>
      <p:pic>
        <p:nvPicPr>
          <p:cNvPr id="271" name="Google Shape;271;p26"/>
          <p:cNvPicPr preferRelativeResize="0"/>
          <p:nvPr/>
        </p:nvPicPr>
        <p:blipFill rotWithShape="1">
          <a:blip r:embed="rId2">
            <a:alphaModFix amt="85000"/>
          </a:blip>
          <a:srcRect b="0" l="0" r="0" t="0"/>
          <a:stretch/>
        </p:blipFill>
        <p:spPr>
          <a:xfrm>
            <a:off x="3276843" y="1295852"/>
            <a:ext cx="2590315" cy="2551797"/>
          </a:xfrm>
          <a:prstGeom prst="rect">
            <a:avLst/>
          </a:prstGeom>
          <a:noFill/>
          <a:ln>
            <a:noFill/>
          </a:ln>
        </p:spPr>
      </p:pic>
      <p:sp>
        <p:nvSpPr>
          <p:cNvPr id="272" name="Google Shape;272;p26"/>
          <p:cNvSpPr txBox="1"/>
          <p:nvPr>
            <p:ph type="ctrTitle"/>
          </p:nvPr>
        </p:nvSpPr>
        <p:spPr>
          <a:xfrm>
            <a:off x="385763" y="843835"/>
            <a:ext cx="3350420" cy="1241822"/>
          </a:xfrm>
          <a:prstGeom prst="rect">
            <a:avLst/>
          </a:prstGeom>
          <a:noFill/>
          <a:ln>
            <a:noFill/>
          </a:ln>
        </p:spPr>
        <p:txBody>
          <a:bodyPr anchorCtr="0" anchor="b" bIns="34275" lIns="68575" spcFirstLastPara="1" rIns="68575" wrap="square" tIns="34275">
            <a:noAutofit/>
          </a:bodyPr>
          <a:lstStyle>
            <a:lvl1pPr lvl="0" algn="l">
              <a:lnSpc>
                <a:spcPct val="90000"/>
              </a:lnSpc>
              <a:spcBef>
                <a:spcPts val="0"/>
              </a:spcBef>
              <a:spcAft>
                <a:spcPts val="0"/>
              </a:spcAft>
              <a:buClr>
                <a:srgbClr val="0070C0"/>
              </a:buClr>
              <a:buSzPts val="2700"/>
              <a:buFont typeface="K2D"/>
              <a:buNone/>
              <a:defRPr b="1" sz="2700">
                <a:solidFill>
                  <a:srgbClr val="0070C0"/>
                </a:solidFill>
                <a:latin typeface="K2D"/>
                <a:ea typeface="K2D"/>
                <a:cs typeface="K2D"/>
                <a:sym typeface="K2D"/>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73" name="Google Shape;273;p26"/>
          <p:cNvSpPr txBox="1"/>
          <p:nvPr>
            <p:ph idx="1" type="subTitle"/>
          </p:nvPr>
        </p:nvSpPr>
        <p:spPr>
          <a:xfrm>
            <a:off x="385761" y="2164238"/>
            <a:ext cx="3350422" cy="1683411"/>
          </a:xfrm>
          <a:prstGeom prst="rect">
            <a:avLst/>
          </a:prstGeom>
          <a:noFill/>
          <a:ln>
            <a:noFill/>
          </a:ln>
        </p:spPr>
        <p:txBody>
          <a:bodyPr anchorCtr="0" anchor="t" bIns="34275" lIns="68575" spcFirstLastPara="1" rIns="68575" wrap="square" tIns="34275">
            <a:noAutofit/>
          </a:bodyPr>
          <a:lstStyle>
            <a:lvl1pPr lvl="0" algn="l">
              <a:lnSpc>
                <a:spcPct val="90000"/>
              </a:lnSpc>
              <a:spcBef>
                <a:spcPts val="800"/>
              </a:spcBef>
              <a:spcAft>
                <a:spcPts val="0"/>
              </a:spcAft>
              <a:buClr>
                <a:srgbClr val="595959"/>
              </a:buClr>
              <a:buSzPts val="1500"/>
              <a:buNone/>
              <a:defRPr sz="1500">
                <a:solidFill>
                  <a:srgbClr val="595959"/>
                </a:solidFill>
                <a:latin typeface="Readex Pro"/>
                <a:ea typeface="Readex Pro"/>
                <a:cs typeface="Readex Pro"/>
                <a:sym typeface="Readex Pro"/>
              </a:defRPr>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sp>
        <p:nvSpPr>
          <p:cNvPr id="274" name="Google Shape;274;p26"/>
          <p:cNvSpPr txBox="1"/>
          <p:nvPr>
            <p:ph idx="2" type="body"/>
          </p:nvPr>
        </p:nvSpPr>
        <p:spPr>
          <a:xfrm>
            <a:off x="4250531" y="843836"/>
            <a:ext cx="4036220" cy="2964656"/>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800"/>
              <a:buNone/>
              <a:defRPr b="0" i="0" sz="1800">
                <a:latin typeface="Readex Pro"/>
                <a:ea typeface="Readex Pro"/>
                <a:cs typeface="Readex Pro"/>
                <a:sym typeface="Readex Pro"/>
              </a:defRPr>
            </a:lvl1pPr>
            <a:lvl2pPr indent="-228600" lvl="1" marL="914400" algn="l">
              <a:lnSpc>
                <a:spcPct val="90000"/>
              </a:lnSpc>
              <a:spcBef>
                <a:spcPts val="400"/>
              </a:spcBef>
              <a:spcAft>
                <a:spcPts val="0"/>
              </a:spcAft>
              <a:buClr>
                <a:schemeClr val="dk1"/>
              </a:buClr>
              <a:buSzPts val="1500"/>
              <a:buNone/>
              <a:defRPr b="0" i="0" sz="1500">
                <a:latin typeface="Readex Pro"/>
                <a:ea typeface="Readex Pro"/>
                <a:cs typeface="Readex Pro"/>
                <a:sym typeface="Readex Pro"/>
              </a:defRPr>
            </a:lvl2pPr>
            <a:lvl3pPr indent="-228600" lvl="2" marL="1371600" algn="l">
              <a:lnSpc>
                <a:spcPct val="90000"/>
              </a:lnSpc>
              <a:spcBef>
                <a:spcPts val="400"/>
              </a:spcBef>
              <a:spcAft>
                <a:spcPts val="0"/>
              </a:spcAft>
              <a:buClr>
                <a:schemeClr val="dk1"/>
              </a:buClr>
              <a:buSzPts val="1400"/>
              <a:buNone/>
              <a:defRPr b="0" i="0" sz="1400">
                <a:latin typeface="Readex Pro"/>
                <a:ea typeface="Readex Pro"/>
                <a:cs typeface="Readex Pro"/>
                <a:sym typeface="Readex Pro"/>
              </a:defRPr>
            </a:lvl3pPr>
            <a:lvl4pPr indent="-228600" lvl="3" marL="1828800" algn="l">
              <a:lnSpc>
                <a:spcPct val="90000"/>
              </a:lnSpc>
              <a:spcBef>
                <a:spcPts val="400"/>
              </a:spcBef>
              <a:spcAft>
                <a:spcPts val="0"/>
              </a:spcAft>
              <a:buClr>
                <a:schemeClr val="dk1"/>
              </a:buClr>
              <a:buSzPts val="1200"/>
              <a:buNone/>
              <a:defRPr b="0" i="0" sz="1200">
                <a:latin typeface="Readex Pro"/>
                <a:ea typeface="Readex Pro"/>
                <a:cs typeface="Readex Pro"/>
                <a:sym typeface="Readex Pro"/>
              </a:defRPr>
            </a:lvl4pPr>
            <a:lvl5pPr indent="-228600" lvl="4" marL="2286000" algn="l">
              <a:lnSpc>
                <a:spcPct val="90000"/>
              </a:lnSpc>
              <a:spcBef>
                <a:spcPts val="400"/>
              </a:spcBef>
              <a:spcAft>
                <a:spcPts val="0"/>
              </a:spcAft>
              <a:buClr>
                <a:schemeClr val="dk1"/>
              </a:buClr>
              <a:buSzPts val="1200"/>
              <a:buNone/>
              <a:defRPr b="0" i="0" sz="1200">
                <a:latin typeface="Readex Pro"/>
                <a:ea typeface="Readex Pro"/>
                <a:cs typeface="Readex Pro"/>
                <a:sym typeface="Readex Pro"/>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pic>
        <p:nvPicPr>
          <p:cNvPr id="275" name="Google Shape;275;p26"/>
          <p:cNvPicPr preferRelativeResize="0"/>
          <p:nvPr/>
        </p:nvPicPr>
        <p:blipFill rotWithShape="1">
          <a:blip r:embed="rId3">
            <a:alphaModFix/>
          </a:blip>
          <a:srcRect b="0" l="0" r="0" t="0"/>
          <a:stretch/>
        </p:blipFill>
        <p:spPr>
          <a:xfrm>
            <a:off x="8990837" y="70190"/>
            <a:ext cx="80374" cy="80255"/>
          </a:xfrm>
          <a:prstGeom prst="rect">
            <a:avLst/>
          </a:prstGeom>
          <a:noFill/>
          <a:ln>
            <a:noFill/>
          </a:ln>
        </p:spPr>
      </p:pic>
      <p:sp>
        <p:nvSpPr>
          <p:cNvPr id="276" name="Google Shape;276;p26"/>
          <p:cNvSpPr/>
          <p:nvPr/>
        </p:nvSpPr>
        <p:spPr>
          <a:xfrm>
            <a:off x="8676323" y="4911197"/>
            <a:ext cx="255402" cy="127783"/>
          </a:xfrm>
          <a:prstGeom prst="rect">
            <a:avLst/>
          </a:prstGeom>
          <a:solidFill>
            <a:srgbClr val="00AFE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a:solidFill>
                <a:schemeClr val="lt1"/>
              </a:solidFill>
              <a:latin typeface="K2D"/>
              <a:ea typeface="K2D"/>
              <a:cs typeface="K2D"/>
              <a:sym typeface="K2D"/>
            </a:endParaRPr>
          </a:p>
        </p:txBody>
      </p:sp>
      <p:sp>
        <p:nvSpPr>
          <p:cNvPr id="277" name="Google Shape;277;p26"/>
          <p:cNvSpPr txBox="1"/>
          <p:nvPr/>
        </p:nvSpPr>
        <p:spPr>
          <a:xfrm>
            <a:off x="8634460" y="4835459"/>
            <a:ext cx="349167" cy="273844"/>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fld id="{00000000-1234-1234-1234-123412341234}" type="slidenum">
              <a:rPr lang="en" sz="800">
                <a:solidFill>
                  <a:schemeClr val="lt1"/>
                </a:solidFill>
                <a:latin typeface="K2D"/>
                <a:ea typeface="K2D"/>
                <a:cs typeface="K2D"/>
                <a:sym typeface="K2D"/>
              </a:rPr>
              <a:t>‹#›</a:t>
            </a:fld>
            <a:endParaRPr sz="800">
              <a:solidFill>
                <a:schemeClr val="lt1"/>
              </a:solidFill>
              <a:latin typeface="K2D"/>
              <a:ea typeface="K2D"/>
              <a:cs typeface="K2D"/>
              <a:sym typeface="K2D"/>
            </a:endParaRPr>
          </a:p>
        </p:txBody>
      </p:sp>
      <p:sp>
        <p:nvSpPr>
          <p:cNvPr id="278" name="Google Shape;278;p26"/>
          <p:cNvSpPr txBox="1"/>
          <p:nvPr/>
        </p:nvSpPr>
        <p:spPr>
          <a:xfrm>
            <a:off x="7558622" y="4850880"/>
            <a:ext cx="1126751" cy="230833"/>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i="0" lang="en" sz="1100">
                <a:solidFill>
                  <a:srgbClr val="00AFEF"/>
                </a:solidFill>
                <a:latin typeface="K2D"/>
                <a:ea typeface="K2D"/>
                <a:cs typeface="K2D"/>
                <a:sym typeface="K2D"/>
              </a:rPr>
              <a:t>www.ctu.edu.vn</a:t>
            </a:r>
            <a:endParaRPr sz="1100"/>
          </a:p>
        </p:txBody>
      </p:sp>
      <p:sp>
        <p:nvSpPr>
          <p:cNvPr id="279" name="Google Shape;279;p26"/>
          <p:cNvSpPr/>
          <p:nvPr/>
        </p:nvSpPr>
        <p:spPr>
          <a:xfrm>
            <a:off x="119363" y="4855894"/>
            <a:ext cx="490400" cy="223838"/>
          </a:xfrm>
          <a:prstGeom prst="rect">
            <a:avLst/>
          </a:prstGeom>
          <a:solidFill>
            <a:srgbClr val="1F5CAA"/>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i="0" lang="en" sz="1300">
                <a:solidFill>
                  <a:schemeClr val="lt1"/>
                </a:solidFill>
                <a:latin typeface="K2D"/>
                <a:ea typeface="K2D"/>
                <a:cs typeface="K2D"/>
                <a:sym typeface="K2D"/>
              </a:rPr>
              <a:t>CTU</a:t>
            </a:r>
            <a:endParaRPr sz="1000"/>
          </a:p>
        </p:txBody>
      </p:sp>
      <p:grpSp>
        <p:nvGrpSpPr>
          <p:cNvPr id="280" name="Google Shape;280;p26"/>
          <p:cNvGrpSpPr/>
          <p:nvPr/>
        </p:nvGrpSpPr>
        <p:grpSpPr>
          <a:xfrm>
            <a:off x="613264" y="4808148"/>
            <a:ext cx="2070365" cy="302843"/>
            <a:chOff x="741485" y="6410864"/>
            <a:chExt cx="2760487" cy="403790"/>
          </a:xfrm>
        </p:grpSpPr>
        <p:sp>
          <p:nvSpPr>
            <p:cNvPr id="281" name="Google Shape;281;p26"/>
            <p:cNvSpPr txBox="1"/>
            <p:nvPr/>
          </p:nvSpPr>
          <p:spPr>
            <a:xfrm>
              <a:off x="741485" y="6599210"/>
              <a:ext cx="1922253" cy="215444"/>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AFEF"/>
                </a:buClr>
                <a:buSzPts val="600"/>
                <a:buFont typeface="Readex Pro"/>
                <a:buNone/>
              </a:pPr>
              <a:r>
                <a:rPr b="0" i="0" lang="en" sz="600" u="none" cap="none" strike="noStrike">
                  <a:solidFill>
                    <a:srgbClr val="00AFEF"/>
                  </a:solidFill>
                  <a:latin typeface="Readex Pro"/>
                  <a:ea typeface="Readex Pro"/>
                  <a:cs typeface="Readex Pro"/>
                  <a:sym typeface="Readex Pro"/>
                </a:rPr>
                <a:t>Community - Totality - Uniqueness</a:t>
              </a:r>
              <a:endParaRPr b="0" i="0" sz="600" u="none" cap="none" strike="noStrike">
                <a:solidFill>
                  <a:srgbClr val="00AFEF"/>
                </a:solidFill>
                <a:latin typeface="Readex Pro"/>
                <a:ea typeface="Readex Pro"/>
                <a:cs typeface="Readex Pro"/>
                <a:sym typeface="Readex Pro"/>
              </a:endParaRPr>
            </a:p>
          </p:txBody>
        </p:sp>
        <p:sp>
          <p:nvSpPr>
            <p:cNvPr id="282" name="Google Shape;282;p26"/>
            <p:cNvSpPr txBox="1"/>
            <p:nvPr/>
          </p:nvSpPr>
          <p:spPr>
            <a:xfrm>
              <a:off x="741485" y="6410864"/>
              <a:ext cx="2760487" cy="307777"/>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1100">
                  <a:solidFill>
                    <a:srgbClr val="1F5CA9"/>
                  </a:solidFill>
                  <a:latin typeface="K2D"/>
                  <a:ea typeface="K2D"/>
                  <a:cs typeface="K2D"/>
                  <a:sym typeface="K2D"/>
                </a:rPr>
                <a:t>CAN THO UNIVERSITY</a:t>
              </a:r>
              <a:endParaRPr b="1" sz="1100">
                <a:solidFill>
                  <a:srgbClr val="1F5CA9"/>
                </a:solidFill>
                <a:latin typeface="K2D"/>
                <a:ea typeface="K2D"/>
                <a:cs typeface="K2D"/>
                <a:sym typeface="K2D"/>
              </a:endParaRPr>
            </a:p>
          </p:txBody>
        </p:sp>
      </p:grpSp>
      <p:pic>
        <p:nvPicPr>
          <p:cNvPr id="283" name="Google Shape;283;p26"/>
          <p:cNvPicPr preferRelativeResize="0"/>
          <p:nvPr/>
        </p:nvPicPr>
        <p:blipFill rotWithShape="1">
          <a:blip r:embed="rId4">
            <a:alphaModFix/>
          </a:blip>
          <a:srcRect b="0" l="0" r="0" t="0"/>
          <a:stretch/>
        </p:blipFill>
        <p:spPr>
          <a:xfrm>
            <a:off x="2213404" y="4861489"/>
            <a:ext cx="6720840" cy="85102"/>
          </a:xfrm>
          <a:prstGeom prst="rect">
            <a:avLst/>
          </a:prstGeom>
          <a:noFill/>
          <a:ln>
            <a:noFill/>
          </a:ln>
        </p:spPr>
      </p:pic>
      <p:sp>
        <p:nvSpPr>
          <p:cNvPr id="284" name="Google Shape;284;p26"/>
          <p:cNvSpPr txBox="1"/>
          <p:nvPr>
            <p:ph idx="10" type="dt"/>
          </p:nvPr>
        </p:nvSpPr>
        <p:spPr>
          <a:xfrm>
            <a:off x="913863" y="4911197"/>
            <a:ext cx="1786475" cy="273844"/>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b="1">
                <a:latin typeface="K2D"/>
                <a:ea typeface="K2D"/>
                <a:cs typeface="K2D"/>
                <a:sym typeface="K2D"/>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85" name="Google Shape;285;p26"/>
          <p:cNvSpPr txBox="1"/>
          <p:nvPr>
            <p:ph idx="11" type="ftr"/>
          </p:nvPr>
        </p:nvSpPr>
        <p:spPr>
          <a:xfrm>
            <a:off x="3028950" y="4911197"/>
            <a:ext cx="30861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b="1">
                <a:latin typeface="K2D"/>
                <a:ea typeface="K2D"/>
                <a:cs typeface="K2D"/>
                <a:sym typeface="K2D"/>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72"/>
                                        </p:tgtEl>
                                        <p:attrNameLst>
                                          <p:attrName>style.visibility</p:attrName>
                                        </p:attrNameLst>
                                      </p:cBhvr>
                                      <p:to>
                                        <p:strVal val="visible"/>
                                      </p:to>
                                    </p:set>
                                    <p:animEffect filter="fade" transition="in">
                                      <p:cBhvr>
                                        <p:cTn dur="500"/>
                                        <p:tgtEl>
                                          <p:spTgt spid="272"/>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273">
                                            <p:txEl>
                                              <p:pRg end="0" st="0"/>
                                            </p:txEl>
                                          </p:spTgt>
                                        </p:tgtEl>
                                        <p:attrNameLst>
                                          <p:attrName>style.visibility</p:attrName>
                                        </p:attrNameLst>
                                      </p:cBhvr>
                                      <p:to>
                                        <p:strVal val="visible"/>
                                      </p:to>
                                    </p:set>
                                    <p:animEffect filter="fade" transition="in">
                                      <p:cBhvr>
                                        <p:cTn dur="500"/>
                                        <p:tgtEl>
                                          <p:spTgt spid="273">
                                            <p:txEl>
                                              <p:pRg end="0" st="0"/>
                                            </p:txEl>
                                          </p:spTgt>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73">
                                            <p:txEl>
                                              <p:pRg end="1" st="1"/>
                                            </p:txEl>
                                          </p:spTgt>
                                        </p:tgtEl>
                                        <p:attrNameLst>
                                          <p:attrName>style.visibility</p:attrName>
                                        </p:attrNameLst>
                                      </p:cBhvr>
                                      <p:to>
                                        <p:strVal val="visible"/>
                                      </p:to>
                                    </p:set>
                                    <p:animEffect filter="fade" transition="in">
                                      <p:cBhvr>
                                        <p:cTn dur="500"/>
                                        <p:tgtEl>
                                          <p:spTgt spid="273">
                                            <p:txEl>
                                              <p:pRg end="1" st="1"/>
                                            </p:txEl>
                                          </p:spTgt>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273">
                                            <p:txEl>
                                              <p:pRg end="2" st="2"/>
                                            </p:txEl>
                                          </p:spTgt>
                                        </p:tgtEl>
                                        <p:attrNameLst>
                                          <p:attrName>style.visibility</p:attrName>
                                        </p:attrNameLst>
                                      </p:cBhvr>
                                      <p:to>
                                        <p:strVal val="visible"/>
                                      </p:to>
                                    </p:set>
                                    <p:animEffect filter="fade" transition="in">
                                      <p:cBhvr>
                                        <p:cTn dur="500"/>
                                        <p:tgtEl>
                                          <p:spTgt spid="273">
                                            <p:txEl>
                                              <p:pRg end="2" st="2"/>
                                            </p:txEl>
                                          </p:spTgt>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273">
                                            <p:txEl>
                                              <p:pRg end="3" st="3"/>
                                            </p:txEl>
                                          </p:spTgt>
                                        </p:tgtEl>
                                        <p:attrNameLst>
                                          <p:attrName>style.visibility</p:attrName>
                                        </p:attrNameLst>
                                      </p:cBhvr>
                                      <p:to>
                                        <p:strVal val="visible"/>
                                      </p:to>
                                    </p:set>
                                    <p:animEffect filter="fade" transition="in">
                                      <p:cBhvr>
                                        <p:cTn dur="500"/>
                                        <p:tgtEl>
                                          <p:spTgt spid="273">
                                            <p:txEl>
                                              <p:pRg end="3" st="3"/>
                                            </p:txEl>
                                          </p:spTgt>
                                        </p:tgtEl>
                                      </p:cBhvr>
                                    </p:animEffect>
                                  </p:childTnLst>
                                </p:cTn>
                              </p:par>
                            </p:childTnLst>
                          </p:cTn>
                        </p:par>
                        <p:par>
                          <p:cTn fill="hold">
                            <p:stCondLst>
                              <p:cond delay="2500"/>
                            </p:stCondLst>
                            <p:childTnLst>
                              <p:par>
                                <p:cTn fill="hold" nodeType="afterEffect" presetClass="entr" presetID="10" presetSubtype="0">
                                  <p:stCondLst>
                                    <p:cond delay="0"/>
                                  </p:stCondLst>
                                  <p:childTnLst>
                                    <p:set>
                                      <p:cBhvr>
                                        <p:cTn dur="1" fill="hold">
                                          <p:stCondLst>
                                            <p:cond delay="0"/>
                                          </p:stCondLst>
                                        </p:cTn>
                                        <p:tgtEl>
                                          <p:spTgt spid="273">
                                            <p:txEl>
                                              <p:pRg end="4" st="4"/>
                                            </p:txEl>
                                          </p:spTgt>
                                        </p:tgtEl>
                                        <p:attrNameLst>
                                          <p:attrName>style.visibility</p:attrName>
                                        </p:attrNameLst>
                                      </p:cBhvr>
                                      <p:to>
                                        <p:strVal val="visible"/>
                                      </p:to>
                                    </p:set>
                                    <p:animEffect filter="fade" transition="in">
                                      <p:cBhvr>
                                        <p:cTn dur="500"/>
                                        <p:tgtEl>
                                          <p:spTgt spid="273">
                                            <p:txEl>
                                              <p:pRg end="4" st="4"/>
                                            </p:txEl>
                                          </p:spTgt>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273">
                                            <p:txEl>
                                              <p:pRg end="5" st="5"/>
                                            </p:txEl>
                                          </p:spTgt>
                                        </p:tgtEl>
                                        <p:attrNameLst>
                                          <p:attrName>style.visibility</p:attrName>
                                        </p:attrNameLst>
                                      </p:cBhvr>
                                      <p:to>
                                        <p:strVal val="visible"/>
                                      </p:to>
                                    </p:set>
                                    <p:animEffect filter="fade" transition="in">
                                      <p:cBhvr>
                                        <p:cTn dur="500"/>
                                        <p:tgtEl>
                                          <p:spTgt spid="273">
                                            <p:txEl>
                                              <p:pRg end="5" st="5"/>
                                            </p:txEl>
                                          </p:spTgt>
                                        </p:tgtEl>
                                      </p:cBhvr>
                                    </p:animEffect>
                                  </p:childTnLst>
                                </p:cTn>
                              </p:par>
                            </p:childTnLst>
                          </p:cTn>
                        </p:par>
                        <p:par>
                          <p:cTn fill="hold">
                            <p:stCondLst>
                              <p:cond delay="3500"/>
                            </p:stCondLst>
                            <p:childTnLst>
                              <p:par>
                                <p:cTn fill="hold" nodeType="afterEffect" presetClass="entr" presetID="10" presetSubtype="0">
                                  <p:stCondLst>
                                    <p:cond delay="0"/>
                                  </p:stCondLst>
                                  <p:childTnLst>
                                    <p:set>
                                      <p:cBhvr>
                                        <p:cTn dur="1" fill="hold">
                                          <p:stCondLst>
                                            <p:cond delay="0"/>
                                          </p:stCondLst>
                                        </p:cTn>
                                        <p:tgtEl>
                                          <p:spTgt spid="273">
                                            <p:txEl>
                                              <p:pRg end="6" st="6"/>
                                            </p:txEl>
                                          </p:spTgt>
                                        </p:tgtEl>
                                        <p:attrNameLst>
                                          <p:attrName>style.visibility</p:attrName>
                                        </p:attrNameLst>
                                      </p:cBhvr>
                                      <p:to>
                                        <p:strVal val="visible"/>
                                      </p:to>
                                    </p:set>
                                    <p:animEffect filter="fade" transition="in">
                                      <p:cBhvr>
                                        <p:cTn dur="500"/>
                                        <p:tgtEl>
                                          <p:spTgt spid="273">
                                            <p:txEl>
                                              <p:pRg end="6" st="6"/>
                                            </p:txEl>
                                          </p:spTgt>
                                        </p:tgtEl>
                                      </p:cBhvr>
                                    </p:animEffect>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273">
                                            <p:txEl>
                                              <p:pRg end="7" st="7"/>
                                            </p:txEl>
                                          </p:spTgt>
                                        </p:tgtEl>
                                        <p:attrNameLst>
                                          <p:attrName>style.visibility</p:attrName>
                                        </p:attrNameLst>
                                      </p:cBhvr>
                                      <p:to>
                                        <p:strVal val="visible"/>
                                      </p:to>
                                    </p:set>
                                    <p:animEffect filter="fade" transition="in">
                                      <p:cBhvr>
                                        <p:cTn dur="500"/>
                                        <p:tgtEl>
                                          <p:spTgt spid="273">
                                            <p:txEl>
                                              <p:pRg end="7" st="7"/>
                                            </p:txEl>
                                          </p:spTgt>
                                        </p:tgtEl>
                                      </p:cBhvr>
                                    </p:animEffect>
                                  </p:childTnLst>
                                </p:cTn>
                              </p:par>
                            </p:childTnLst>
                          </p:cTn>
                        </p:par>
                        <p:par>
                          <p:cTn fill="hold">
                            <p:stCondLst>
                              <p:cond delay="4500"/>
                            </p:stCondLst>
                            <p:childTnLst>
                              <p:par>
                                <p:cTn fill="hold" nodeType="afterEffect" presetClass="entr" presetID="10" presetSubtype="0">
                                  <p:stCondLst>
                                    <p:cond delay="0"/>
                                  </p:stCondLst>
                                  <p:childTnLst>
                                    <p:set>
                                      <p:cBhvr>
                                        <p:cTn dur="1" fill="hold">
                                          <p:stCondLst>
                                            <p:cond delay="0"/>
                                          </p:stCondLst>
                                        </p:cTn>
                                        <p:tgtEl>
                                          <p:spTgt spid="273">
                                            <p:txEl>
                                              <p:pRg end="8" st="8"/>
                                            </p:txEl>
                                          </p:spTgt>
                                        </p:tgtEl>
                                        <p:attrNameLst>
                                          <p:attrName>style.visibility</p:attrName>
                                        </p:attrNameLst>
                                      </p:cBhvr>
                                      <p:to>
                                        <p:strVal val="visible"/>
                                      </p:to>
                                    </p:set>
                                    <p:animEffect filter="fade" transition="in">
                                      <p:cBhvr>
                                        <p:cTn dur="500"/>
                                        <p:tgtEl>
                                          <p:spTgt spid="273">
                                            <p:txEl>
                                              <p:pRg end="8" st="8"/>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laceholder Left - Title Right ">
  <p:cSld name="Placeholder Left - Title Right ">
    <p:spTree>
      <p:nvGrpSpPr>
        <p:cNvPr id="286" name="Shape 286"/>
        <p:cNvGrpSpPr/>
        <p:nvPr/>
      </p:nvGrpSpPr>
      <p:grpSpPr>
        <a:xfrm>
          <a:off x="0" y="0"/>
          <a:ext cx="0" cy="0"/>
          <a:chOff x="0" y="0"/>
          <a:chExt cx="0" cy="0"/>
        </a:xfrm>
      </p:grpSpPr>
      <p:pic>
        <p:nvPicPr>
          <p:cNvPr id="287" name="Google Shape;287;p27"/>
          <p:cNvPicPr preferRelativeResize="0"/>
          <p:nvPr/>
        </p:nvPicPr>
        <p:blipFill rotWithShape="1">
          <a:blip r:embed="rId2">
            <a:alphaModFix/>
          </a:blip>
          <a:srcRect b="0" l="0" r="0" t="0"/>
          <a:stretch/>
        </p:blipFill>
        <p:spPr>
          <a:xfrm>
            <a:off x="3276843" y="1295852"/>
            <a:ext cx="2590315" cy="2551797"/>
          </a:xfrm>
          <a:prstGeom prst="rect">
            <a:avLst/>
          </a:prstGeom>
          <a:noFill/>
          <a:ln>
            <a:noFill/>
          </a:ln>
        </p:spPr>
      </p:pic>
      <p:sp>
        <p:nvSpPr>
          <p:cNvPr id="288" name="Google Shape;288;p27"/>
          <p:cNvSpPr txBox="1"/>
          <p:nvPr>
            <p:ph type="ctrTitle"/>
          </p:nvPr>
        </p:nvSpPr>
        <p:spPr>
          <a:xfrm>
            <a:off x="5053013" y="999441"/>
            <a:ext cx="3350420" cy="1241822"/>
          </a:xfrm>
          <a:prstGeom prst="rect">
            <a:avLst/>
          </a:prstGeom>
          <a:noFill/>
          <a:ln>
            <a:noFill/>
          </a:ln>
        </p:spPr>
        <p:txBody>
          <a:bodyPr anchorCtr="0" anchor="b" bIns="34275" lIns="68575" spcFirstLastPara="1" rIns="68575" wrap="square" tIns="34275">
            <a:noAutofit/>
          </a:bodyPr>
          <a:lstStyle>
            <a:lvl1pPr lvl="0" algn="l">
              <a:lnSpc>
                <a:spcPct val="90000"/>
              </a:lnSpc>
              <a:spcBef>
                <a:spcPts val="0"/>
              </a:spcBef>
              <a:spcAft>
                <a:spcPts val="0"/>
              </a:spcAft>
              <a:buClr>
                <a:srgbClr val="0070C0"/>
              </a:buClr>
              <a:buSzPts val="2700"/>
              <a:buFont typeface="K2D"/>
              <a:buNone/>
              <a:defRPr b="1" sz="2700">
                <a:solidFill>
                  <a:srgbClr val="0070C0"/>
                </a:solidFill>
                <a:latin typeface="K2D"/>
                <a:ea typeface="K2D"/>
                <a:cs typeface="K2D"/>
                <a:sym typeface="K2D"/>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89" name="Google Shape;289;p27"/>
          <p:cNvSpPr txBox="1"/>
          <p:nvPr>
            <p:ph idx="1" type="subTitle"/>
          </p:nvPr>
        </p:nvSpPr>
        <p:spPr>
          <a:xfrm>
            <a:off x="5053011" y="2319843"/>
            <a:ext cx="3350422" cy="1644254"/>
          </a:xfrm>
          <a:prstGeom prst="rect">
            <a:avLst/>
          </a:prstGeom>
          <a:noFill/>
          <a:ln>
            <a:noFill/>
          </a:ln>
        </p:spPr>
        <p:txBody>
          <a:bodyPr anchorCtr="0" anchor="t" bIns="34275" lIns="68575" spcFirstLastPara="1" rIns="68575" wrap="square" tIns="34275">
            <a:noAutofit/>
          </a:bodyPr>
          <a:lstStyle>
            <a:lvl1pPr lvl="0" algn="l">
              <a:lnSpc>
                <a:spcPct val="90000"/>
              </a:lnSpc>
              <a:spcBef>
                <a:spcPts val="800"/>
              </a:spcBef>
              <a:spcAft>
                <a:spcPts val="0"/>
              </a:spcAft>
              <a:buClr>
                <a:srgbClr val="595959"/>
              </a:buClr>
              <a:buSzPts val="1500"/>
              <a:buNone/>
              <a:defRPr sz="1500">
                <a:solidFill>
                  <a:srgbClr val="595959"/>
                </a:solidFill>
                <a:latin typeface="Readex Pro"/>
                <a:ea typeface="Readex Pro"/>
                <a:cs typeface="Readex Pro"/>
                <a:sym typeface="Readex Pro"/>
              </a:defRPr>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sp>
        <p:nvSpPr>
          <p:cNvPr id="290" name="Google Shape;290;p27"/>
          <p:cNvSpPr txBox="1"/>
          <p:nvPr>
            <p:ph idx="2" type="body"/>
          </p:nvPr>
        </p:nvSpPr>
        <p:spPr>
          <a:xfrm>
            <a:off x="468529" y="999441"/>
            <a:ext cx="4036220" cy="2964656"/>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800"/>
              <a:buNone/>
              <a:defRPr b="0" i="0" sz="1800">
                <a:latin typeface="Readex Pro"/>
                <a:ea typeface="Readex Pro"/>
                <a:cs typeface="Readex Pro"/>
                <a:sym typeface="Readex Pro"/>
              </a:defRPr>
            </a:lvl1pPr>
            <a:lvl2pPr indent="-228600" lvl="1" marL="914400" algn="l">
              <a:lnSpc>
                <a:spcPct val="90000"/>
              </a:lnSpc>
              <a:spcBef>
                <a:spcPts val="400"/>
              </a:spcBef>
              <a:spcAft>
                <a:spcPts val="0"/>
              </a:spcAft>
              <a:buClr>
                <a:schemeClr val="dk1"/>
              </a:buClr>
              <a:buSzPts val="1500"/>
              <a:buNone/>
              <a:defRPr b="0" i="0" sz="1500">
                <a:latin typeface="Readex Pro"/>
                <a:ea typeface="Readex Pro"/>
                <a:cs typeface="Readex Pro"/>
                <a:sym typeface="Readex Pro"/>
              </a:defRPr>
            </a:lvl2pPr>
            <a:lvl3pPr indent="-228600" lvl="2" marL="1371600" algn="l">
              <a:lnSpc>
                <a:spcPct val="90000"/>
              </a:lnSpc>
              <a:spcBef>
                <a:spcPts val="400"/>
              </a:spcBef>
              <a:spcAft>
                <a:spcPts val="0"/>
              </a:spcAft>
              <a:buClr>
                <a:schemeClr val="dk1"/>
              </a:buClr>
              <a:buSzPts val="1400"/>
              <a:buNone/>
              <a:defRPr b="0" i="0" sz="1400">
                <a:latin typeface="Readex Pro"/>
                <a:ea typeface="Readex Pro"/>
                <a:cs typeface="Readex Pro"/>
                <a:sym typeface="Readex Pro"/>
              </a:defRPr>
            </a:lvl3pPr>
            <a:lvl4pPr indent="-228600" lvl="3" marL="1828800" algn="l">
              <a:lnSpc>
                <a:spcPct val="90000"/>
              </a:lnSpc>
              <a:spcBef>
                <a:spcPts val="400"/>
              </a:spcBef>
              <a:spcAft>
                <a:spcPts val="0"/>
              </a:spcAft>
              <a:buClr>
                <a:schemeClr val="dk1"/>
              </a:buClr>
              <a:buSzPts val="1200"/>
              <a:buNone/>
              <a:defRPr b="0" i="0" sz="1200">
                <a:latin typeface="Readex Pro"/>
                <a:ea typeface="Readex Pro"/>
                <a:cs typeface="Readex Pro"/>
                <a:sym typeface="Readex Pro"/>
              </a:defRPr>
            </a:lvl4pPr>
            <a:lvl5pPr indent="-228600" lvl="4" marL="2286000" algn="l">
              <a:lnSpc>
                <a:spcPct val="90000"/>
              </a:lnSpc>
              <a:spcBef>
                <a:spcPts val="400"/>
              </a:spcBef>
              <a:spcAft>
                <a:spcPts val="0"/>
              </a:spcAft>
              <a:buClr>
                <a:schemeClr val="dk1"/>
              </a:buClr>
              <a:buSzPts val="1200"/>
              <a:buNone/>
              <a:defRPr b="0" i="0" sz="1200">
                <a:latin typeface="Readex Pro"/>
                <a:ea typeface="Readex Pro"/>
                <a:cs typeface="Readex Pro"/>
                <a:sym typeface="Readex Pro"/>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pic>
        <p:nvPicPr>
          <p:cNvPr id="291" name="Google Shape;291;p27"/>
          <p:cNvPicPr preferRelativeResize="0"/>
          <p:nvPr/>
        </p:nvPicPr>
        <p:blipFill rotWithShape="1">
          <a:blip r:embed="rId3">
            <a:alphaModFix/>
          </a:blip>
          <a:srcRect b="0" l="0" r="0" t="0"/>
          <a:stretch/>
        </p:blipFill>
        <p:spPr>
          <a:xfrm>
            <a:off x="8990837" y="70190"/>
            <a:ext cx="80374" cy="80255"/>
          </a:xfrm>
          <a:prstGeom prst="rect">
            <a:avLst/>
          </a:prstGeom>
          <a:noFill/>
          <a:ln>
            <a:noFill/>
          </a:ln>
        </p:spPr>
      </p:pic>
      <p:sp>
        <p:nvSpPr>
          <p:cNvPr id="292" name="Google Shape;292;p27"/>
          <p:cNvSpPr/>
          <p:nvPr/>
        </p:nvSpPr>
        <p:spPr>
          <a:xfrm>
            <a:off x="8676323" y="4911197"/>
            <a:ext cx="255402" cy="127783"/>
          </a:xfrm>
          <a:prstGeom prst="rect">
            <a:avLst/>
          </a:prstGeom>
          <a:solidFill>
            <a:srgbClr val="00AFE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a:solidFill>
                <a:schemeClr val="lt1"/>
              </a:solidFill>
              <a:latin typeface="K2D"/>
              <a:ea typeface="K2D"/>
              <a:cs typeface="K2D"/>
              <a:sym typeface="K2D"/>
            </a:endParaRPr>
          </a:p>
        </p:txBody>
      </p:sp>
      <p:sp>
        <p:nvSpPr>
          <p:cNvPr id="293" name="Google Shape;293;p27"/>
          <p:cNvSpPr txBox="1"/>
          <p:nvPr/>
        </p:nvSpPr>
        <p:spPr>
          <a:xfrm>
            <a:off x="8634460" y="4835459"/>
            <a:ext cx="349167" cy="273844"/>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fld id="{00000000-1234-1234-1234-123412341234}" type="slidenum">
              <a:rPr lang="en" sz="800">
                <a:solidFill>
                  <a:schemeClr val="lt1"/>
                </a:solidFill>
                <a:latin typeface="K2D"/>
                <a:ea typeface="K2D"/>
                <a:cs typeface="K2D"/>
                <a:sym typeface="K2D"/>
              </a:rPr>
              <a:t>‹#›</a:t>
            </a:fld>
            <a:endParaRPr sz="800">
              <a:solidFill>
                <a:schemeClr val="lt1"/>
              </a:solidFill>
              <a:latin typeface="K2D"/>
              <a:ea typeface="K2D"/>
              <a:cs typeface="K2D"/>
              <a:sym typeface="K2D"/>
            </a:endParaRPr>
          </a:p>
        </p:txBody>
      </p:sp>
      <p:sp>
        <p:nvSpPr>
          <p:cNvPr id="294" name="Google Shape;294;p27"/>
          <p:cNvSpPr txBox="1"/>
          <p:nvPr/>
        </p:nvSpPr>
        <p:spPr>
          <a:xfrm>
            <a:off x="7558622" y="4850880"/>
            <a:ext cx="1126751" cy="230833"/>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i="0" lang="en" sz="1100">
                <a:solidFill>
                  <a:srgbClr val="00AFEF"/>
                </a:solidFill>
                <a:latin typeface="K2D"/>
                <a:ea typeface="K2D"/>
                <a:cs typeface="K2D"/>
                <a:sym typeface="K2D"/>
              </a:rPr>
              <a:t>www.ctu.edu.vn</a:t>
            </a:r>
            <a:endParaRPr sz="1100"/>
          </a:p>
        </p:txBody>
      </p:sp>
      <p:sp>
        <p:nvSpPr>
          <p:cNvPr id="295" name="Google Shape;295;p27"/>
          <p:cNvSpPr/>
          <p:nvPr/>
        </p:nvSpPr>
        <p:spPr>
          <a:xfrm>
            <a:off x="119363" y="4855894"/>
            <a:ext cx="490400" cy="223838"/>
          </a:xfrm>
          <a:prstGeom prst="rect">
            <a:avLst/>
          </a:prstGeom>
          <a:solidFill>
            <a:srgbClr val="1F5CAA"/>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i="0" lang="en" sz="1300">
                <a:solidFill>
                  <a:schemeClr val="lt1"/>
                </a:solidFill>
                <a:latin typeface="K2D"/>
                <a:ea typeface="K2D"/>
                <a:cs typeface="K2D"/>
                <a:sym typeface="K2D"/>
              </a:rPr>
              <a:t>CTU</a:t>
            </a:r>
            <a:endParaRPr sz="1000"/>
          </a:p>
        </p:txBody>
      </p:sp>
      <p:grpSp>
        <p:nvGrpSpPr>
          <p:cNvPr id="296" name="Google Shape;296;p27"/>
          <p:cNvGrpSpPr/>
          <p:nvPr/>
        </p:nvGrpSpPr>
        <p:grpSpPr>
          <a:xfrm>
            <a:off x="613264" y="4808148"/>
            <a:ext cx="2070365" cy="302843"/>
            <a:chOff x="741485" y="6410864"/>
            <a:chExt cx="2760487" cy="403790"/>
          </a:xfrm>
        </p:grpSpPr>
        <p:sp>
          <p:nvSpPr>
            <p:cNvPr id="297" name="Google Shape;297;p27"/>
            <p:cNvSpPr txBox="1"/>
            <p:nvPr/>
          </p:nvSpPr>
          <p:spPr>
            <a:xfrm>
              <a:off x="741485" y="6599210"/>
              <a:ext cx="1922253" cy="215444"/>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AFEF"/>
                </a:buClr>
                <a:buSzPts val="600"/>
                <a:buFont typeface="Readex Pro"/>
                <a:buNone/>
              </a:pPr>
              <a:r>
                <a:rPr b="0" i="0" lang="en" sz="600" u="none" cap="none" strike="noStrike">
                  <a:solidFill>
                    <a:srgbClr val="00AFEF"/>
                  </a:solidFill>
                  <a:latin typeface="Readex Pro"/>
                  <a:ea typeface="Readex Pro"/>
                  <a:cs typeface="Readex Pro"/>
                  <a:sym typeface="Readex Pro"/>
                </a:rPr>
                <a:t>Community - Totality - Uniqueness</a:t>
              </a:r>
              <a:endParaRPr b="0" i="0" sz="600" u="none" cap="none" strike="noStrike">
                <a:solidFill>
                  <a:srgbClr val="00AFEF"/>
                </a:solidFill>
                <a:latin typeface="Readex Pro"/>
                <a:ea typeface="Readex Pro"/>
                <a:cs typeface="Readex Pro"/>
                <a:sym typeface="Readex Pro"/>
              </a:endParaRPr>
            </a:p>
          </p:txBody>
        </p:sp>
        <p:sp>
          <p:nvSpPr>
            <p:cNvPr id="298" name="Google Shape;298;p27"/>
            <p:cNvSpPr txBox="1"/>
            <p:nvPr/>
          </p:nvSpPr>
          <p:spPr>
            <a:xfrm>
              <a:off x="741485" y="6410864"/>
              <a:ext cx="2760487" cy="307777"/>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1100">
                  <a:solidFill>
                    <a:srgbClr val="1F5CA9"/>
                  </a:solidFill>
                  <a:latin typeface="K2D"/>
                  <a:ea typeface="K2D"/>
                  <a:cs typeface="K2D"/>
                  <a:sym typeface="K2D"/>
                </a:rPr>
                <a:t>CAN THO UNIVERSITY</a:t>
              </a:r>
              <a:endParaRPr b="1" sz="1100">
                <a:solidFill>
                  <a:srgbClr val="1F5CA9"/>
                </a:solidFill>
                <a:latin typeface="K2D"/>
                <a:ea typeface="K2D"/>
                <a:cs typeface="K2D"/>
                <a:sym typeface="K2D"/>
              </a:endParaRPr>
            </a:p>
          </p:txBody>
        </p:sp>
      </p:grpSp>
      <p:pic>
        <p:nvPicPr>
          <p:cNvPr id="299" name="Google Shape;299;p27"/>
          <p:cNvPicPr preferRelativeResize="0"/>
          <p:nvPr/>
        </p:nvPicPr>
        <p:blipFill rotWithShape="1">
          <a:blip r:embed="rId4">
            <a:alphaModFix/>
          </a:blip>
          <a:srcRect b="0" l="0" r="0" t="0"/>
          <a:stretch/>
        </p:blipFill>
        <p:spPr>
          <a:xfrm>
            <a:off x="2213404" y="4861489"/>
            <a:ext cx="6720840" cy="85102"/>
          </a:xfrm>
          <a:prstGeom prst="rect">
            <a:avLst/>
          </a:prstGeom>
          <a:noFill/>
          <a:ln>
            <a:noFill/>
          </a:ln>
        </p:spPr>
      </p:pic>
      <p:sp>
        <p:nvSpPr>
          <p:cNvPr id="300" name="Google Shape;300;p27"/>
          <p:cNvSpPr txBox="1"/>
          <p:nvPr>
            <p:ph idx="10" type="dt"/>
          </p:nvPr>
        </p:nvSpPr>
        <p:spPr>
          <a:xfrm>
            <a:off x="913863" y="4911197"/>
            <a:ext cx="1786475" cy="273844"/>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b="1">
                <a:latin typeface="K2D"/>
                <a:ea typeface="K2D"/>
                <a:cs typeface="K2D"/>
                <a:sym typeface="K2D"/>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01" name="Google Shape;301;p27"/>
          <p:cNvSpPr txBox="1"/>
          <p:nvPr>
            <p:ph idx="11" type="ftr"/>
          </p:nvPr>
        </p:nvSpPr>
        <p:spPr>
          <a:xfrm>
            <a:off x="3028950" y="4911197"/>
            <a:ext cx="30861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b="1">
                <a:latin typeface="K2D"/>
                <a:ea typeface="K2D"/>
                <a:cs typeface="K2D"/>
                <a:sym typeface="K2D"/>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88"/>
                                        </p:tgtEl>
                                        <p:attrNameLst>
                                          <p:attrName>style.visibility</p:attrName>
                                        </p:attrNameLst>
                                      </p:cBhvr>
                                      <p:to>
                                        <p:strVal val="visible"/>
                                      </p:to>
                                    </p:set>
                                    <p:animEffect filter="fade" transition="in">
                                      <p:cBhvr>
                                        <p:cTn dur="500"/>
                                        <p:tgtEl>
                                          <p:spTgt spid="288"/>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289">
                                            <p:txEl>
                                              <p:pRg end="0" st="0"/>
                                            </p:txEl>
                                          </p:spTgt>
                                        </p:tgtEl>
                                        <p:attrNameLst>
                                          <p:attrName>style.visibility</p:attrName>
                                        </p:attrNameLst>
                                      </p:cBhvr>
                                      <p:to>
                                        <p:strVal val="visible"/>
                                      </p:to>
                                    </p:set>
                                    <p:animEffect filter="fade" transition="in">
                                      <p:cBhvr>
                                        <p:cTn dur="500"/>
                                        <p:tgtEl>
                                          <p:spTgt spid="289">
                                            <p:txEl>
                                              <p:pRg end="0" st="0"/>
                                            </p:txEl>
                                          </p:spTgt>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89">
                                            <p:txEl>
                                              <p:pRg end="1" st="1"/>
                                            </p:txEl>
                                          </p:spTgt>
                                        </p:tgtEl>
                                        <p:attrNameLst>
                                          <p:attrName>style.visibility</p:attrName>
                                        </p:attrNameLst>
                                      </p:cBhvr>
                                      <p:to>
                                        <p:strVal val="visible"/>
                                      </p:to>
                                    </p:set>
                                    <p:animEffect filter="fade" transition="in">
                                      <p:cBhvr>
                                        <p:cTn dur="500"/>
                                        <p:tgtEl>
                                          <p:spTgt spid="289">
                                            <p:txEl>
                                              <p:pRg end="1" st="1"/>
                                            </p:txEl>
                                          </p:spTgt>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289">
                                            <p:txEl>
                                              <p:pRg end="2" st="2"/>
                                            </p:txEl>
                                          </p:spTgt>
                                        </p:tgtEl>
                                        <p:attrNameLst>
                                          <p:attrName>style.visibility</p:attrName>
                                        </p:attrNameLst>
                                      </p:cBhvr>
                                      <p:to>
                                        <p:strVal val="visible"/>
                                      </p:to>
                                    </p:set>
                                    <p:animEffect filter="fade" transition="in">
                                      <p:cBhvr>
                                        <p:cTn dur="500"/>
                                        <p:tgtEl>
                                          <p:spTgt spid="289">
                                            <p:txEl>
                                              <p:pRg end="2" st="2"/>
                                            </p:txEl>
                                          </p:spTgt>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289">
                                            <p:txEl>
                                              <p:pRg end="3" st="3"/>
                                            </p:txEl>
                                          </p:spTgt>
                                        </p:tgtEl>
                                        <p:attrNameLst>
                                          <p:attrName>style.visibility</p:attrName>
                                        </p:attrNameLst>
                                      </p:cBhvr>
                                      <p:to>
                                        <p:strVal val="visible"/>
                                      </p:to>
                                    </p:set>
                                    <p:animEffect filter="fade" transition="in">
                                      <p:cBhvr>
                                        <p:cTn dur="500"/>
                                        <p:tgtEl>
                                          <p:spTgt spid="289">
                                            <p:txEl>
                                              <p:pRg end="3" st="3"/>
                                            </p:txEl>
                                          </p:spTgt>
                                        </p:tgtEl>
                                      </p:cBhvr>
                                    </p:animEffect>
                                  </p:childTnLst>
                                </p:cTn>
                              </p:par>
                            </p:childTnLst>
                          </p:cTn>
                        </p:par>
                        <p:par>
                          <p:cTn fill="hold">
                            <p:stCondLst>
                              <p:cond delay="2500"/>
                            </p:stCondLst>
                            <p:childTnLst>
                              <p:par>
                                <p:cTn fill="hold" nodeType="afterEffect" presetClass="entr" presetID="10" presetSubtype="0">
                                  <p:stCondLst>
                                    <p:cond delay="0"/>
                                  </p:stCondLst>
                                  <p:childTnLst>
                                    <p:set>
                                      <p:cBhvr>
                                        <p:cTn dur="1" fill="hold">
                                          <p:stCondLst>
                                            <p:cond delay="0"/>
                                          </p:stCondLst>
                                        </p:cTn>
                                        <p:tgtEl>
                                          <p:spTgt spid="289">
                                            <p:txEl>
                                              <p:pRg end="4" st="4"/>
                                            </p:txEl>
                                          </p:spTgt>
                                        </p:tgtEl>
                                        <p:attrNameLst>
                                          <p:attrName>style.visibility</p:attrName>
                                        </p:attrNameLst>
                                      </p:cBhvr>
                                      <p:to>
                                        <p:strVal val="visible"/>
                                      </p:to>
                                    </p:set>
                                    <p:animEffect filter="fade" transition="in">
                                      <p:cBhvr>
                                        <p:cTn dur="500"/>
                                        <p:tgtEl>
                                          <p:spTgt spid="289">
                                            <p:txEl>
                                              <p:pRg end="4" st="4"/>
                                            </p:txEl>
                                          </p:spTgt>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289">
                                            <p:txEl>
                                              <p:pRg end="5" st="5"/>
                                            </p:txEl>
                                          </p:spTgt>
                                        </p:tgtEl>
                                        <p:attrNameLst>
                                          <p:attrName>style.visibility</p:attrName>
                                        </p:attrNameLst>
                                      </p:cBhvr>
                                      <p:to>
                                        <p:strVal val="visible"/>
                                      </p:to>
                                    </p:set>
                                    <p:animEffect filter="fade" transition="in">
                                      <p:cBhvr>
                                        <p:cTn dur="500"/>
                                        <p:tgtEl>
                                          <p:spTgt spid="289">
                                            <p:txEl>
                                              <p:pRg end="5" st="5"/>
                                            </p:txEl>
                                          </p:spTgt>
                                        </p:tgtEl>
                                      </p:cBhvr>
                                    </p:animEffect>
                                  </p:childTnLst>
                                </p:cTn>
                              </p:par>
                            </p:childTnLst>
                          </p:cTn>
                        </p:par>
                        <p:par>
                          <p:cTn fill="hold">
                            <p:stCondLst>
                              <p:cond delay="3500"/>
                            </p:stCondLst>
                            <p:childTnLst>
                              <p:par>
                                <p:cTn fill="hold" nodeType="afterEffect" presetClass="entr" presetID="10" presetSubtype="0">
                                  <p:stCondLst>
                                    <p:cond delay="0"/>
                                  </p:stCondLst>
                                  <p:childTnLst>
                                    <p:set>
                                      <p:cBhvr>
                                        <p:cTn dur="1" fill="hold">
                                          <p:stCondLst>
                                            <p:cond delay="0"/>
                                          </p:stCondLst>
                                        </p:cTn>
                                        <p:tgtEl>
                                          <p:spTgt spid="289">
                                            <p:txEl>
                                              <p:pRg end="6" st="6"/>
                                            </p:txEl>
                                          </p:spTgt>
                                        </p:tgtEl>
                                        <p:attrNameLst>
                                          <p:attrName>style.visibility</p:attrName>
                                        </p:attrNameLst>
                                      </p:cBhvr>
                                      <p:to>
                                        <p:strVal val="visible"/>
                                      </p:to>
                                    </p:set>
                                    <p:animEffect filter="fade" transition="in">
                                      <p:cBhvr>
                                        <p:cTn dur="500"/>
                                        <p:tgtEl>
                                          <p:spTgt spid="289">
                                            <p:txEl>
                                              <p:pRg end="6" st="6"/>
                                            </p:txEl>
                                          </p:spTgt>
                                        </p:tgtEl>
                                      </p:cBhvr>
                                    </p:animEffect>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289">
                                            <p:txEl>
                                              <p:pRg end="7" st="7"/>
                                            </p:txEl>
                                          </p:spTgt>
                                        </p:tgtEl>
                                        <p:attrNameLst>
                                          <p:attrName>style.visibility</p:attrName>
                                        </p:attrNameLst>
                                      </p:cBhvr>
                                      <p:to>
                                        <p:strVal val="visible"/>
                                      </p:to>
                                    </p:set>
                                    <p:animEffect filter="fade" transition="in">
                                      <p:cBhvr>
                                        <p:cTn dur="500"/>
                                        <p:tgtEl>
                                          <p:spTgt spid="289">
                                            <p:txEl>
                                              <p:pRg end="7" st="7"/>
                                            </p:txEl>
                                          </p:spTgt>
                                        </p:tgtEl>
                                      </p:cBhvr>
                                    </p:animEffect>
                                  </p:childTnLst>
                                </p:cTn>
                              </p:par>
                            </p:childTnLst>
                          </p:cTn>
                        </p:par>
                        <p:par>
                          <p:cTn fill="hold">
                            <p:stCondLst>
                              <p:cond delay="4500"/>
                            </p:stCondLst>
                            <p:childTnLst>
                              <p:par>
                                <p:cTn fill="hold" nodeType="afterEffect" presetClass="entr" presetID="10" presetSubtype="0">
                                  <p:stCondLst>
                                    <p:cond delay="0"/>
                                  </p:stCondLst>
                                  <p:childTnLst>
                                    <p:set>
                                      <p:cBhvr>
                                        <p:cTn dur="1" fill="hold">
                                          <p:stCondLst>
                                            <p:cond delay="0"/>
                                          </p:stCondLst>
                                        </p:cTn>
                                        <p:tgtEl>
                                          <p:spTgt spid="289">
                                            <p:txEl>
                                              <p:pRg end="8" st="8"/>
                                            </p:txEl>
                                          </p:spTgt>
                                        </p:tgtEl>
                                        <p:attrNameLst>
                                          <p:attrName>style.visibility</p:attrName>
                                        </p:attrNameLst>
                                      </p:cBhvr>
                                      <p:to>
                                        <p:strVal val="visible"/>
                                      </p:to>
                                    </p:set>
                                    <p:animEffect filter="fade" transition="in">
                                      <p:cBhvr>
                                        <p:cTn dur="500"/>
                                        <p:tgtEl>
                                          <p:spTgt spid="289">
                                            <p:txEl>
                                              <p:pRg end="8" st="8"/>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Left">
  <p:cSld name="Picture Left">
    <p:spTree>
      <p:nvGrpSpPr>
        <p:cNvPr id="302" name="Shape 302"/>
        <p:cNvGrpSpPr/>
        <p:nvPr/>
      </p:nvGrpSpPr>
      <p:grpSpPr>
        <a:xfrm>
          <a:off x="0" y="0"/>
          <a:ext cx="0" cy="0"/>
          <a:chOff x="0" y="0"/>
          <a:chExt cx="0" cy="0"/>
        </a:xfrm>
      </p:grpSpPr>
      <p:sp>
        <p:nvSpPr>
          <p:cNvPr id="303" name="Google Shape;303;p28"/>
          <p:cNvSpPr/>
          <p:nvPr>
            <p:ph idx="2" type="pic"/>
          </p:nvPr>
        </p:nvSpPr>
        <p:spPr>
          <a:xfrm>
            <a:off x="0" y="0"/>
            <a:ext cx="3590925" cy="5143500"/>
          </a:xfrm>
          <a:prstGeom prst="rect">
            <a:avLst/>
          </a:prstGeom>
          <a:noFill/>
          <a:ln>
            <a:noFill/>
          </a:ln>
        </p:spPr>
      </p:sp>
      <p:sp>
        <p:nvSpPr>
          <p:cNvPr id="304" name="Google Shape;304;p28"/>
          <p:cNvSpPr txBox="1"/>
          <p:nvPr>
            <p:ph type="ctrTitle"/>
          </p:nvPr>
        </p:nvSpPr>
        <p:spPr>
          <a:xfrm>
            <a:off x="4219575" y="832150"/>
            <a:ext cx="4469607" cy="1241822"/>
          </a:xfrm>
          <a:prstGeom prst="rect">
            <a:avLst/>
          </a:prstGeom>
          <a:noFill/>
          <a:ln>
            <a:noFill/>
          </a:ln>
        </p:spPr>
        <p:txBody>
          <a:bodyPr anchorCtr="0" anchor="b" bIns="34275" lIns="68575" spcFirstLastPara="1" rIns="68575" wrap="square" tIns="34275">
            <a:noAutofit/>
          </a:bodyPr>
          <a:lstStyle>
            <a:lvl1pPr lvl="0" algn="l">
              <a:lnSpc>
                <a:spcPct val="90000"/>
              </a:lnSpc>
              <a:spcBef>
                <a:spcPts val="0"/>
              </a:spcBef>
              <a:spcAft>
                <a:spcPts val="0"/>
              </a:spcAft>
              <a:buClr>
                <a:srgbClr val="0070C0"/>
              </a:buClr>
              <a:buSzPts val="2700"/>
              <a:buFont typeface="K2D"/>
              <a:buNone/>
              <a:defRPr b="1" sz="2700">
                <a:solidFill>
                  <a:srgbClr val="0070C0"/>
                </a:solidFill>
                <a:latin typeface="K2D"/>
                <a:ea typeface="K2D"/>
                <a:cs typeface="K2D"/>
                <a:sym typeface="K2D"/>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05" name="Google Shape;305;p28"/>
          <p:cNvSpPr txBox="1"/>
          <p:nvPr>
            <p:ph idx="1" type="subTitle"/>
          </p:nvPr>
        </p:nvSpPr>
        <p:spPr>
          <a:xfrm>
            <a:off x="4219574" y="2152552"/>
            <a:ext cx="4469610" cy="1876786"/>
          </a:xfrm>
          <a:prstGeom prst="rect">
            <a:avLst/>
          </a:prstGeom>
          <a:noFill/>
          <a:ln>
            <a:noFill/>
          </a:ln>
        </p:spPr>
        <p:txBody>
          <a:bodyPr anchorCtr="0" anchor="t" bIns="34275" lIns="68575" spcFirstLastPara="1" rIns="68575" wrap="square" tIns="34275">
            <a:noAutofit/>
          </a:bodyPr>
          <a:lstStyle>
            <a:lvl1pPr lvl="0" algn="just">
              <a:lnSpc>
                <a:spcPct val="100000"/>
              </a:lnSpc>
              <a:spcBef>
                <a:spcPts val="800"/>
              </a:spcBef>
              <a:spcAft>
                <a:spcPts val="0"/>
              </a:spcAft>
              <a:buClr>
                <a:srgbClr val="595959"/>
              </a:buClr>
              <a:buSzPts val="1500"/>
              <a:buNone/>
              <a:defRPr sz="1500">
                <a:solidFill>
                  <a:srgbClr val="595959"/>
                </a:solidFill>
                <a:latin typeface="Readex Pro"/>
                <a:ea typeface="Readex Pro"/>
                <a:cs typeface="Readex Pro"/>
                <a:sym typeface="Readex Pro"/>
              </a:defRPr>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sp>
        <p:nvSpPr>
          <p:cNvPr id="306" name="Google Shape;306;p28"/>
          <p:cNvSpPr/>
          <p:nvPr/>
        </p:nvSpPr>
        <p:spPr>
          <a:xfrm>
            <a:off x="3590924" y="0"/>
            <a:ext cx="87584" cy="5143500"/>
          </a:xfrm>
          <a:prstGeom prst="rect">
            <a:avLst/>
          </a:prstGeom>
          <a:solidFill>
            <a:srgbClr val="00AFE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a:solidFill>
                <a:schemeClr val="lt1"/>
              </a:solidFill>
              <a:latin typeface="K2D"/>
              <a:ea typeface="K2D"/>
              <a:cs typeface="K2D"/>
              <a:sym typeface="K2D"/>
            </a:endParaRPr>
          </a:p>
        </p:txBody>
      </p:sp>
      <p:pic>
        <p:nvPicPr>
          <p:cNvPr id="307" name="Google Shape;307;p28"/>
          <p:cNvPicPr preferRelativeResize="0"/>
          <p:nvPr/>
        </p:nvPicPr>
        <p:blipFill rotWithShape="1">
          <a:blip r:embed="rId2">
            <a:alphaModFix/>
          </a:blip>
          <a:srcRect b="0" l="0" r="0" t="0"/>
          <a:stretch/>
        </p:blipFill>
        <p:spPr>
          <a:xfrm>
            <a:off x="3588830" y="180975"/>
            <a:ext cx="219075" cy="219075"/>
          </a:xfrm>
          <a:prstGeom prst="rect">
            <a:avLst/>
          </a:prstGeom>
          <a:noFill/>
          <a:ln>
            <a:noFill/>
          </a:ln>
        </p:spPr>
      </p:pic>
      <p:pic>
        <p:nvPicPr>
          <p:cNvPr id="308" name="Google Shape;308;p28"/>
          <p:cNvPicPr preferRelativeResize="0"/>
          <p:nvPr/>
        </p:nvPicPr>
        <p:blipFill rotWithShape="1">
          <a:blip r:embed="rId3">
            <a:alphaModFix/>
          </a:blip>
          <a:srcRect b="0" l="0" r="0" t="0"/>
          <a:stretch/>
        </p:blipFill>
        <p:spPr>
          <a:xfrm>
            <a:off x="8990837" y="70190"/>
            <a:ext cx="80374" cy="80255"/>
          </a:xfrm>
          <a:prstGeom prst="rect">
            <a:avLst/>
          </a:prstGeom>
          <a:noFill/>
          <a:ln>
            <a:noFill/>
          </a:ln>
        </p:spPr>
      </p:pic>
      <p:sp>
        <p:nvSpPr>
          <p:cNvPr id="309" name="Google Shape;309;p28"/>
          <p:cNvSpPr/>
          <p:nvPr/>
        </p:nvSpPr>
        <p:spPr>
          <a:xfrm>
            <a:off x="8676323" y="4911197"/>
            <a:ext cx="255402" cy="127783"/>
          </a:xfrm>
          <a:prstGeom prst="rect">
            <a:avLst/>
          </a:prstGeom>
          <a:solidFill>
            <a:srgbClr val="00AFE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a:solidFill>
                <a:schemeClr val="lt1"/>
              </a:solidFill>
              <a:latin typeface="K2D"/>
              <a:ea typeface="K2D"/>
              <a:cs typeface="K2D"/>
              <a:sym typeface="K2D"/>
            </a:endParaRPr>
          </a:p>
        </p:txBody>
      </p:sp>
      <p:sp>
        <p:nvSpPr>
          <p:cNvPr id="310" name="Google Shape;310;p28"/>
          <p:cNvSpPr txBox="1"/>
          <p:nvPr/>
        </p:nvSpPr>
        <p:spPr>
          <a:xfrm>
            <a:off x="8634460" y="4835459"/>
            <a:ext cx="349167" cy="273844"/>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fld id="{00000000-1234-1234-1234-123412341234}" type="slidenum">
              <a:rPr lang="en" sz="800">
                <a:solidFill>
                  <a:schemeClr val="lt1"/>
                </a:solidFill>
                <a:latin typeface="K2D"/>
                <a:ea typeface="K2D"/>
                <a:cs typeface="K2D"/>
                <a:sym typeface="K2D"/>
              </a:rPr>
              <a:t>‹#›</a:t>
            </a:fld>
            <a:endParaRPr sz="800">
              <a:solidFill>
                <a:schemeClr val="lt1"/>
              </a:solidFill>
              <a:latin typeface="K2D"/>
              <a:ea typeface="K2D"/>
              <a:cs typeface="K2D"/>
              <a:sym typeface="K2D"/>
            </a:endParaRPr>
          </a:p>
        </p:txBody>
      </p:sp>
      <p:sp>
        <p:nvSpPr>
          <p:cNvPr id="311" name="Google Shape;311;p28"/>
          <p:cNvSpPr txBox="1"/>
          <p:nvPr/>
        </p:nvSpPr>
        <p:spPr>
          <a:xfrm>
            <a:off x="7558622" y="4850880"/>
            <a:ext cx="1126751" cy="230833"/>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i="0" lang="en" sz="1100">
                <a:solidFill>
                  <a:srgbClr val="00AFEF"/>
                </a:solidFill>
                <a:latin typeface="K2D"/>
                <a:ea typeface="K2D"/>
                <a:cs typeface="K2D"/>
                <a:sym typeface="K2D"/>
              </a:rPr>
              <a:t>www.ctu.edu.vn</a:t>
            </a:r>
            <a:endParaRPr sz="1100"/>
          </a:p>
        </p:txBody>
      </p:sp>
      <p:sp>
        <p:nvSpPr>
          <p:cNvPr id="312" name="Google Shape;312;p28"/>
          <p:cNvSpPr/>
          <p:nvPr/>
        </p:nvSpPr>
        <p:spPr>
          <a:xfrm>
            <a:off x="119363" y="4855894"/>
            <a:ext cx="490400" cy="223838"/>
          </a:xfrm>
          <a:prstGeom prst="rect">
            <a:avLst/>
          </a:prstGeom>
          <a:solidFill>
            <a:srgbClr val="1F5CAA"/>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i="0" lang="en" sz="1300">
                <a:solidFill>
                  <a:schemeClr val="lt1"/>
                </a:solidFill>
                <a:latin typeface="K2D"/>
                <a:ea typeface="K2D"/>
                <a:cs typeface="K2D"/>
                <a:sym typeface="K2D"/>
              </a:rPr>
              <a:t>CTU</a:t>
            </a:r>
            <a:endParaRPr sz="1000"/>
          </a:p>
        </p:txBody>
      </p:sp>
      <p:grpSp>
        <p:nvGrpSpPr>
          <p:cNvPr id="313" name="Google Shape;313;p28"/>
          <p:cNvGrpSpPr/>
          <p:nvPr/>
        </p:nvGrpSpPr>
        <p:grpSpPr>
          <a:xfrm>
            <a:off x="613264" y="4808148"/>
            <a:ext cx="2070365" cy="302843"/>
            <a:chOff x="741485" y="6410864"/>
            <a:chExt cx="2760487" cy="403790"/>
          </a:xfrm>
        </p:grpSpPr>
        <p:sp>
          <p:nvSpPr>
            <p:cNvPr id="314" name="Google Shape;314;p28"/>
            <p:cNvSpPr txBox="1"/>
            <p:nvPr/>
          </p:nvSpPr>
          <p:spPr>
            <a:xfrm>
              <a:off x="741485" y="6599210"/>
              <a:ext cx="1922253" cy="215444"/>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AFEF"/>
                </a:buClr>
                <a:buSzPts val="600"/>
                <a:buFont typeface="Readex Pro"/>
                <a:buNone/>
              </a:pPr>
              <a:r>
                <a:rPr b="0" i="0" lang="en" sz="600" u="none" cap="none" strike="noStrike">
                  <a:solidFill>
                    <a:srgbClr val="00AFEF"/>
                  </a:solidFill>
                  <a:latin typeface="Readex Pro"/>
                  <a:ea typeface="Readex Pro"/>
                  <a:cs typeface="Readex Pro"/>
                  <a:sym typeface="Readex Pro"/>
                </a:rPr>
                <a:t>Community - Totality - Uniqueness</a:t>
              </a:r>
              <a:endParaRPr b="0" i="0" sz="600" u="none" cap="none" strike="noStrike">
                <a:solidFill>
                  <a:srgbClr val="00AFEF"/>
                </a:solidFill>
                <a:latin typeface="Readex Pro"/>
                <a:ea typeface="Readex Pro"/>
                <a:cs typeface="Readex Pro"/>
                <a:sym typeface="Readex Pro"/>
              </a:endParaRPr>
            </a:p>
          </p:txBody>
        </p:sp>
        <p:sp>
          <p:nvSpPr>
            <p:cNvPr id="315" name="Google Shape;315;p28"/>
            <p:cNvSpPr txBox="1"/>
            <p:nvPr/>
          </p:nvSpPr>
          <p:spPr>
            <a:xfrm>
              <a:off x="741485" y="6410864"/>
              <a:ext cx="2760487" cy="307777"/>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1100">
                  <a:solidFill>
                    <a:srgbClr val="1F5CA9"/>
                  </a:solidFill>
                  <a:latin typeface="K2D"/>
                  <a:ea typeface="K2D"/>
                  <a:cs typeface="K2D"/>
                  <a:sym typeface="K2D"/>
                </a:rPr>
                <a:t>CAN THO UNIVERSITY</a:t>
              </a:r>
              <a:endParaRPr b="1" sz="1100">
                <a:solidFill>
                  <a:srgbClr val="1F5CA9"/>
                </a:solidFill>
                <a:latin typeface="K2D"/>
                <a:ea typeface="K2D"/>
                <a:cs typeface="K2D"/>
                <a:sym typeface="K2D"/>
              </a:endParaRPr>
            </a:p>
          </p:txBody>
        </p:sp>
      </p:grpSp>
      <p:pic>
        <p:nvPicPr>
          <p:cNvPr id="316" name="Google Shape;316;p28"/>
          <p:cNvPicPr preferRelativeResize="0"/>
          <p:nvPr/>
        </p:nvPicPr>
        <p:blipFill rotWithShape="1">
          <a:blip r:embed="rId4">
            <a:alphaModFix/>
          </a:blip>
          <a:srcRect b="0" l="0" r="0" t="0"/>
          <a:stretch/>
        </p:blipFill>
        <p:spPr>
          <a:xfrm>
            <a:off x="2213404" y="4861489"/>
            <a:ext cx="6720840" cy="85102"/>
          </a:xfrm>
          <a:prstGeom prst="rect">
            <a:avLst/>
          </a:prstGeom>
          <a:noFill/>
          <a:ln>
            <a:noFill/>
          </a:ln>
        </p:spPr>
      </p:pic>
      <p:sp>
        <p:nvSpPr>
          <p:cNvPr id="317" name="Google Shape;317;p28"/>
          <p:cNvSpPr txBox="1"/>
          <p:nvPr>
            <p:ph idx="10" type="dt"/>
          </p:nvPr>
        </p:nvSpPr>
        <p:spPr>
          <a:xfrm>
            <a:off x="913863" y="4911197"/>
            <a:ext cx="1786475" cy="273844"/>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b="1">
                <a:latin typeface="K2D"/>
                <a:ea typeface="K2D"/>
                <a:cs typeface="K2D"/>
                <a:sym typeface="K2D"/>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18" name="Google Shape;318;p28"/>
          <p:cNvSpPr txBox="1"/>
          <p:nvPr>
            <p:ph idx="11" type="ftr"/>
          </p:nvPr>
        </p:nvSpPr>
        <p:spPr>
          <a:xfrm>
            <a:off x="3028950" y="4911197"/>
            <a:ext cx="30861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b="1">
                <a:latin typeface="K2D"/>
                <a:ea typeface="K2D"/>
                <a:cs typeface="K2D"/>
                <a:sym typeface="K2D"/>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304"/>
                                        </p:tgtEl>
                                        <p:attrNameLst>
                                          <p:attrName>style.visibility</p:attrName>
                                        </p:attrNameLst>
                                      </p:cBhvr>
                                      <p:to>
                                        <p:strVal val="visible"/>
                                      </p:to>
                                    </p:set>
                                    <p:animEffect filter="fade" transition="in">
                                      <p:cBhvr>
                                        <p:cTn dur="500"/>
                                        <p:tgtEl>
                                          <p:spTgt spid="304"/>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305">
                                            <p:txEl>
                                              <p:pRg end="0" st="0"/>
                                            </p:txEl>
                                          </p:spTgt>
                                        </p:tgtEl>
                                        <p:attrNameLst>
                                          <p:attrName>style.visibility</p:attrName>
                                        </p:attrNameLst>
                                      </p:cBhvr>
                                      <p:to>
                                        <p:strVal val="visible"/>
                                      </p:to>
                                    </p:set>
                                    <p:animEffect filter="fade" transition="in">
                                      <p:cBhvr>
                                        <p:cTn dur="500"/>
                                        <p:tgtEl>
                                          <p:spTgt spid="305">
                                            <p:txEl>
                                              <p:pRg end="0" st="0"/>
                                            </p:txEl>
                                          </p:spTgt>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305">
                                            <p:txEl>
                                              <p:pRg end="1" st="1"/>
                                            </p:txEl>
                                          </p:spTgt>
                                        </p:tgtEl>
                                        <p:attrNameLst>
                                          <p:attrName>style.visibility</p:attrName>
                                        </p:attrNameLst>
                                      </p:cBhvr>
                                      <p:to>
                                        <p:strVal val="visible"/>
                                      </p:to>
                                    </p:set>
                                    <p:animEffect filter="fade" transition="in">
                                      <p:cBhvr>
                                        <p:cTn dur="500"/>
                                        <p:tgtEl>
                                          <p:spTgt spid="305">
                                            <p:txEl>
                                              <p:pRg end="1" st="1"/>
                                            </p:txEl>
                                          </p:spTgt>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305">
                                            <p:txEl>
                                              <p:pRg end="2" st="2"/>
                                            </p:txEl>
                                          </p:spTgt>
                                        </p:tgtEl>
                                        <p:attrNameLst>
                                          <p:attrName>style.visibility</p:attrName>
                                        </p:attrNameLst>
                                      </p:cBhvr>
                                      <p:to>
                                        <p:strVal val="visible"/>
                                      </p:to>
                                    </p:set>
                                    <p:animEffect filter="fade" transition="in">
                                      <p:cBhvr>
                                        <p:cTn dur="500"/>
                                        <p:tgtEl>
                                          <p:spTgt spid="305">
                                            <p:txEl>
                                              <p:pRg end="2" st="2"/>
                                            </p:txEl>
                                          </p:spTgt>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305">
                                            <p:txEl>
                                              <p:pRg end="3" st="3"/>
                                            </p:txEl>
                                          </p:spTgt>
                                        </p:tgtEl>
                                        <p:attrNameLst>
                                          <p:attrName>style.visibility</p:attrName>
                                        </p:attrNameLst>
                                      </p:cBhvr>
                                      <p:to>
                                        <p:strVal val="visible"/>
                                      </p:to>
                                    </p:set>
                                    <p:animEffect filter="fade" transition="in">
                                      <p:cBhvr>
                                        <p:cTn dur="500"/>
                                        <p:tgtEl>
                                          <p:spTgt spid="305">
                                            <p:txEl>
                                              <p:pRg end="3" st="3"/>
                                            </p:txEl>
                                          </p:spTgt>
                                        </p:tgtEl>
                                      </p:cBhvr>
                                    </p:animEffect>
                                  </p:childTnLst>
                                </p:cTn>
                              </p:par>
                            </p:childTnLst>
                          </p:cTn>
                        </p:par>
                        <p:par>
                          <p:cTn fill="hold">
                            <p:stCondLst>
                              <p:cond delay="2500"/>
                            </p:stCondLst>
                            <p:childTnLst>
                              <p:par>
                                <p:cTn fill="hold" nodeType="afterEffect" presetClass="entr" presetID="10" presetSubtype="0">
                                  <p:stCondLst>
                                    <p:cond delay="0"/>
                                  </p:stCondLst>
                                  <p:childTnLst>
                                    <p:set>
                                      <p:cBhvr>
                                        <p:cTn dur="1" fill="hold">
                                          <p:stCondLst>
                                            <p:cond delay="0"/>
                                          </p:stCondLst>
                                        </p:cTn>
                                        <p:tgtEl>
                                          <p:spTgt spid="305">
                                            <p:txEl>
                                              <p:pRg end="4" st="4"/>
                                            </p:txEl>
                                          </p:spTgt>
                                        </p:tgtEl>
                                        <p:attrNameLst>
                                          <p:attrName>style.visibility</p:attrName>
                                        </p:attrNameLst>
                                      </p:cBhvr>
                                      <p:to>
                                        <p:strVal val="visible"/>
                                      </p:to>
                                    </p:set>
                                    <p:animEffect filter="fade" transition="in">
                                      <p:cBhvr>
                                        <p:cTn dur="500"/>
                                        <p:tgtEl>
                                          <p:spTgt spid="305">
                                            <p:txEl>
                                              <p:pRg end="4" st="4"/>
                                            </p:txEl>
                                          </p:spTgt>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305">
                                            <p:txEl>
                                              <p:pRg end="5" st="5"/>
                                            </p:txEl>
                                          </p:spTgt>
                                        </p:tgtEl>
                                        <p:attrNameLst>
                                          <p:attrName>style.visibility</p:attrName>
                                        </p:attrNameLst>
                                      </p:cBhvr>
                                      <p:to>
                                        <p:strVal val="visible"/>
                                      </p:to>
                                    </p:set>
                                    <p:animEffect filter="fade" transition="in">
                                      <p:cBhvr>
                                        <p:cTn dur="500"/>
                                        <p:tgtEl>
                                          <p:spTgt spid="305">
                                            <p:txEl>
                                              <p:pRg end="5" st="5"/>
                                            </p:txEl>
                                          </p:spTgt>
                                        </p:tgtEl>
                                      </p:cBhvr>
                                    </p:animEffect>
                                  </p:childTnLst>
                                </p:cTn>
                              </p:par>
                            </p:childTnLst>
                          </p:cTn>
                        </p:par>
                        <p:par>
                          <p:cTn fill="hold">
                            <p:stCondLst>
                              <p:cond delay="3500"/>
                            </p:stCondLst>
                            <p:childTnLst>
                              <p:par>
                                <p:cTn fill="hold" nodeType="afterEffect" presetClass="entr" presetID="10" presetSubtype="0">
                                  <p:stCondLst>
                                    <p:cond delay="0"/>
                                  </p:stCondLst>
                                  <p:childTnLst>
                                    <p:set>
                                      <p:cBhvr>
                                        <p:cTn dur="1" fill="hold">
                                          <p:stCondLst>
                                            <p:cond delay="0"/>
                                          </p:stCondLst>
                                        </p:cTn>
                                        <p:tgtEl>
                                          <p:spTgt spid="305">
                                            <p:txEl>
                                              <p:pRg end="6" st="6"/>
                                            </p:txEl>
                                          </p:spTgt>
                                        </p:tgtEl>
                                        <p:attrNameLst>
                                          <p:attrName>style.visibility</p:attrName>
                                        </p:attrNameLst>
                                      </p:cBhvr>
                                      <p:to>
                                        <p:strVal val="visible"/>
                                      </p:to>
                                    </p:set>
                                    <p:animEffect filter="fade" transition="in">
                                      <p:cBhvr>
                                        <p:cTn dur="500"/>
                                        <p:tgtEl>
                                          <p:spTgt spid="305">
                                            <p:txEl>
                                              <p:pRg end="6" st="6"/>
                                            </p:txEl>
                                          </p:spTgt>
                                        </p:tgtEl>
                                      </p:cBhvr>
                                    </p:animEffect>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305">
                                            <p:txEl>
                                              <p:pRg end="7" st="7"/>
                                            </p:txEl>
                                          </p:spTgt>
                                        </p:tgtEl>
                                        <p:attrNameLst>
                                          <p:attrName>style.visibility</p:attrName>
                                        </p:attrNameLst>
                                      </p:cBhvr>
                                      <p:to>
                                        <p:strVal val="visible"/>
                                      </p:to>
                                    </p:set>
                                    <p:animEffect filter="fade" transition="in">
                                      <p:cBhvr>
                                        <p:cTn dur="500"/>
                                        <p:tgtEl>
                                          <p:spTgt spid="305">
                                            <p:txEl>
                                              <p:pRg end="7" st="7"/>
                                            </p:txEl>
                                          </p:spTgt>
                                        </p:tgtEl>
                                      </p:cBhvr>
                                    </p:animEffect>
                                  </p:childTnLst>
                                </p:cTn>
                              </p:par>
                            </p:childTnLst>
                          </p:cTn>
                        </p:par>
                        <p:par>
                          <p:cTn fill="hold">
                            <p:stCondLst>
                              <p:cond delay="4500"/>
                            </p:stCondLst>
                            <p:childTnLst>
                              <p:par>
                                <p:cTn fill="hold" nodeType="afterEffect" presetClass="entr" presetID="10" presetSubtype="0">
                                  <p:stCondLst>
                                    <p:cond delay="0"/>
                                  </p:stCondLst>
                                  <p:childTnLst>
                                    <p:set>
                                      <p:cBhvr>
                                        <p:cTn dur="1" fill="hold">
                                          <p:stCondLst>
                                            <p:cond delay="0"/>
                                          </p:stCondLst>
                                        </p:cTn>
                                        <p:tgtEl>
                                          <p:spTgt spid="305">
                                            <p:txEl>
                                              <p:pRg end="8" st="8"/>
                                            </p:txEl>
                                          </p:spTgt>
                                        </p:tgtEl>
                                        <p:attrNameLst>
                                          <p:attrName>style.visibility</p:attrName>
                                        </p:attrNameLst>
                                      </p:cBhvr>
                                      <p:to>
                                        <p:strVal val="visible"/>
                                      </p:to>
                                    </p:set>
                                    <p:animEffect filter="fade" transition="in">
                                      <p:cBhvr>
                                        <p:cTn dur="500"/>
                                        <p:tgtEl>
                                          <p:spTgt spid="305">
                                            <p:txEl>
                                              <p:pRg end="8" st="8"/>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ue Left">
  <p:cSld name="Blue Left">
    <p:spTree>
      <p:nvGrpSpPr>
        <p:cNvPr id="319" name="Shape 319"/>
        <p:cNvGrpSpPr/>
        <p:nvPr/>
      </p:nvGrpSpPr>
      <p:grpSpPr>
        <a:xfrm>
          <a:off x="0" y="0"/>
          <a:ext cx="0" cy="0"/>
          <a:chOff x="0" y="0"/>
          <a:chExt cx="0" cy="0"/>
        </a:xfrm>
      </p:grpSpPr>
      <p:grpSp>
        <p:nvGrpSpPr>
          <p:cNvPr id="320" name="Google Shape;320;p29"/>
          <p:cNvGrpSpPr/>
          <p:nvPr/>
        </p:nvGrpSpPr>
        <p:grpSpPr>
          <a:xfrm>
            <a:off x="127617" y="100961"/>
            <a:ext cx="2939166" cy="4644292"/>
            <a:chOff x="125766" y="134614"/>
            <a:chExt cx="3918888" cy="6192390"/>
          </a:xfrm>
        </p:grpSpPr>
        <p:sp>
          <p:nvSpPr>
            <p:cNvPr id="321" name="Google Shape;321;p29"/>
            <p:cNvSpPr/>
            <p:nvPr/>
          </p:nvSpPr>
          <p:spPr>
            <a:xfrm>
              <a:off x="125766" y="134614"/>
              <a:ext cx="3918888" cy="6192390"/>
            </a:xfrm>
            <a:prstGeom prst="rect">
              <a:avLst/>
            </a:prstGeom>
            <a:solidFill>
              <a:srgbClr val="1F5CA9"/>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a:solidFill>
                  <a:schemeClr val="lt1"/>
                </a:solidFill>
                <a:latin typeface="K2D"/>
                <a:ea typeface="K2D"/>
                <a:cs typeface="K2D"/>
                <a:sym typeface="K2D"/>
              </a:endParaRPr>
            </a:p>
          </p:txBody>
        </p:sp>
        <p:sp>
          <p:nvSpPr>
            <p:cNvPr id="322" name="Google Shape;322;p29"/>
            <p:cNvSpPr/>
            <p:nvPr/>
          </p:nvSpPr>
          <p:spPr>
            <a:xfrm>
              <a:off x="125766" y="134614"/>
              <a:ext cx="3918888" cy="54884"/>
            </a:xfrm>
            <a:prstGeom prst="rect">
              <a:avLst/>
            </a:prstGeom>
            <a:solidFill>
              <a:srgbClr val="00AFE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a:solidFill>
                  <a:schemeClr val="lt1"/>
                </a:solidFill>
                <a:latin typeface="K2D"/>
                <a:ea typeface="K2D"/>
                <a:cs typeface="K2D"/>
                <a:sym typeface="K2D"/>
              </a:endParaRPr>
            </a:p>
          </p:txBody>
        </p:sp>
      </p:grpSp>
      <p:sp>
        <p:nvSpPr>
          <p:cNvPr id="323" name="Google Shape;323;p29"/>
          <p:cNvSpPr txBox="1"/>
          <p:nvPr>
            <p:ph idx="1" type="subTitle"/>
          </p:nvPr>
        </p:nvSpPr>
        <p:spPr>
          <a:xfrm>
            <a:off x="317499" y="1643063"/>
            <a:ext cx="2501900" cy="2821146"/>
          </a:xfrm>
          <a:prstGeom prst="rect">
            <a:avLst/>
          </a:prstGeom>
          <a:noFill/>
          <a:ln>
            <a:noFill/>
          </a:ln>
        </p:spPr>
        <p:txBody>
          <a:bodyPr anchorCtr="0" anchor="t" bIns="34275" lIns="68575" spcFirstLastPara="1" rIns="68575" wrap="square" tIns="34275">
            <a:normAutofit/>
          </a:bodyPr>
          <a:lstStyle>
            <a:lvl1pPr lvl="0" algn="l">
              <a:lnSpc>
                <a:spcPct val="100000"/>
              </a:lnSpc>
              <a:spcBef>
                <a:spcPts val="800"/>
              </a:spcBef>
              <a:spcAft>
                <a:spcPts val="0"/>
              </a:spcAft>
              <a:buClr>
                <a:schemeClr val="lt1"/>
              </a:buClr>
              <a:buSzPts val="1200"/>
              <a:buNone/>
              <a:defRPr b="0" i="0" sz="1200">
                <a:solidFill>
                  <a:schemeClr val="lt1"/>
                </a:solidFill>
                <a:latin typeface="Readex Pro"/>
                <a:ea typeface="Readex Pro"/>
                <a:cs typeface="Readex Pro"/>
                <a:sym typeface="Readex Pro"/>
              </a:defRPr>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sp>
        <p:nvSpPr>
          <p:cNvPr id="324" name="Google Shape;324;p29"/>
          <p:cNvSpPr txBox="1"/>
          <p:nvPr>
            <p:ph type="ctrTitle"/>
          </p:nvPr>
        </p:nvSpPr>
        <p:spPr>
          <a:xfrm>
            <a:off x="317500" y="361355"/>
            <a:ext cx="2501900" cy="1177528"/>
          </a:xfrm>
          <a:prstGeom prst="rect">
            <a:avLst/>
          </a:prstGeom>
          <a:noFill/>
          <a:ln>
            <a:noFill/>
          </a:ln>
        </p:spPr>
        <p:txBody>
          <a:bodyPr anchorCtr="0" anchor="b" bIns="34275" lIns="68575" spcFirstLastPara="1" rIns="68575" wrap="square" tIns="34275">
            <a:noAutofit/>
          </a:bodyPr>
          <a:lstStyle>
            <a:lvl1pPr lvl="0" algn="l">
              <a:lnSpc>
                <a:spcPct val="90000"/>
              </a:lnSpc>
              <a:spcBef>
                <a:spcPts val="0"/>
              </a:spcBef>
              <a:spcAft>
                <a:spcPts val="0"/>
              </a:spcAft>
              <a:buClr>
                <a:schemeClr val="lt1"/>
              </a:buClr>
              <a:buSzPts val="2100"/>
              <a:buFont typeface="K2D"/>
              <a:buNone/>
              <a:defRPr b="1" sz="2100">
                <a:solidFill>
                  <a:schemeClr val="lt1"/>
                </a:solidFill>
                <a:latin typeface="K2D"/>
                <a:ea typeface="K2D"/>
                <a:cs typeface="K2D"/>
                <a:sym typeface="K2D"/>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25" name="Google Shape;325;p29"/>
          <p:cNvSpPr txBox="1"/>
          <p:nvPr>
            <p:ph idx="2" type="body"/>
          </p:nvPr>
        </p:nvSpPr>
        <p:spPr>
          <a:xfrm>
            <a:off x="3157538" y="925183"/>
            <a:ext cx="5763816" cy="3661914"/>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800"/>
              <a:buNone/>
              <a:defRPr b="0" i="0" sz="1800">
                <a:latin typeface="Readex Pro"/>
                <a:ea typeface="Readex Pro"/>
                <a:cs typeface="Readex Pro"/>
                <a:sym typeface="Readex Pro"/>
              </a:defRPr>
            </a:lvl1pPr>
            <a:lvl2pPr indent="-228600" lvl="1" marL="914400" algn="l">
              <a:lnSpc>
                <a:spcPct val="90000"/>
              </a:lnSpc>
              <a:spcBef>
                <a:spcPts val="400"/>
              </a:spcBef>
              <a:spcAft>
                <a:spcPts val="0"/>
              </a:spcAft>
              <a:buClr>
                <a:schemeClr val="dk1"/>
              </a:buClr>
              <a:buSzPts val="1500"/>
              <a:buNone/>
              <a:defRPr b="0" i="0" sz="1500">
                <a:latin typeface="Readex Pro"/>
                <a:ea typeface="Readex Pro"/>
                <a:cs typeface="Readex Pro"/>
                <a:sym typeface="Readex Pro"/>
              </a:defRPr>
            </a:lvl2pPr>
            <a:lvl3pPr indent="-228600" lvl="2" marL="1371600" algn="l">
              <a:lnSpc>
                <a:spcPct val="90000"/>
              </a:lnSpc>
              <a:spcBef>
                <a:spcPts val="400"/>
              </a:spcBef>
              <a:spcAft>
                <a:spcPts val="0"/>
              </a:spcAft>
              <a:buClr>
                <a:schemeClr val="dk1"/>
              </a:buClr>
              <a:buSzPts val="1400"/>
              <a:buNone/>
              <a:defRPr b="0" i="0" sz="1400">
                <a:latin typeface="Readex Pro"/>
                <a:ea typeface="Readex Pro"/>
                <a:cs typeface="Readex Pro"/>
                <a:sym typeface="Readex Pro"/>
              </a:defRPr>
            </a:lvl3pPr>
            <a:lvl4pPr indent="-228600" lvl="3" marL="1828800" algn="l">
              <a:lnSpc>
                <a:spcPct val="90000"/>
              </a:lnSpc>
              <a:spcBef>
                <a:spcPts val="400"/>
              </a:spcBef>
              <a:spcAft>
                <a:spcPts val="0"/>
              </a:spcAft>
              <a:buClr>
                <a:schemeClr val="dk1"/>
              </a:buClr>
              <a:buSzPts val="1200"/>
              <a:buNone/>
              <a:defRPr b="0" i="0" sz="1200">
                <a:latin typeface="Readex Pro"/>
                <a:ea typeface="Readex Pro"/>
                <a:cs typeface="Readex Pro"/>
                <a:sym typeface="Readex Pro"/>
              </a:defRPr>
            </a:lvl4pPr>
            <a:lvl5pPr indent="-228600" lvl="4" marL="2286000" algn="l">
              <a:lnSpc>
                <a:spcPct val="90000"/>
              </a:lnSpc>
              <a:spcBef>
                <a:spcPts val="400"/>
              </a:spcBef>
              <a:spcAft>
                <a:spcPts val="0"/>
              </a:spcAft>
              <a:buClr>
                <a:schemeClr val="dk1"/>
              </a:buClr>
              <a:buSzPts val="1200"/>
              <a:buNone/>
              <a:defRPr b="0" i="0" sz="1200">
                <a:latin typeface="Readex Pro"/>
                <a:ea typeface="Readex Pro"/>
                <a:cs typeface="Readex Pro"/>
                <a:sym typeface="Readex Pro"/>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pic>
        <p:nvPicPr>
          <p:cNvPr id="326" name="Google Shape;326;p29"/>
          <p:cNvPicPr preferRelativeResize="0"/>
          <p:nvPr/>
        </p:nvPicPr>
        <p:blipFill rotWithShape="1">
          <a:blip r:embed="rId2">
            <a:alphaModFix/>
          </a:blip>
          <a:srcRect b="0" l="0" r="0" t="0"/>
          <a:stretch/>
        </p:blipFill>
        <p:spPr>
          <a:xfrm>
            <a:off x="2893174" y="214109"/>
            <a:ext cx="342900" cy="342900"/>
          </a:xfrm>
          <a:prstGeom prst="rect">
            <a:avLst/>
          </a:prstGeom>
          <a:noFill/>
          <a:ln>
            <a:noFill/>
          </a:ln>
        </p:spPr>
      </p:pic>
      <p:pic>
        <p:nvPicPr>
          <p:cNvPr id="327" name="Google Shape;327;p29"/>
          <p:cNvPicPr preferRelativeResize="0"/>
          <p:nvPr/>
        </p:nvPicPr>
        <p:blipFill rotWithShape="1">
          <a:blip r:embed="rId3">
            <a:alphaModFix/>
          </a:blip>
          <a:srcRect b="0" l="0" r="0" t="0"/>
          <a:stretch/>
        </p:blipFill>
        <p:spPr>
          <a:xfrm>
            <a:off x="8990837" y="70190"/>
            <a:ext cx="80374" cy="80255"/>
          </a:xfrm>
          <a:prstGeom prst="rect">
            <a:avLst/>
          </a:prstGeom>
          <a:noFill/>
          <a:ln>
            <a:noFill/>
          </a:ln>
        </p:spPr>
      </p:pic>
      <p:sp>
        <p:nvSpPr>
          <p:cNvPr id="328" name="Google Shape;328;p29"/>
          <p:cNvSpPr/>
          <p:nvPr/>
        </p:nvSpPr>
        <p:spPr>
          <a:xfrm>
            <a:off x="8676323" y="4911197"/>
            <a:ext cx="255402" cy="127783"/>
          </a:xfrm>
          <a:prstGeom prst="rect">
            <a:avLst/>
          </a:prstGeom>
          <a:solidFill>
            <a:srgbClr val="00AFE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a:solidFill>
                <a:schemeClr val="lt1"/>
              </a:solidFill>
              <a:latin typeface="K2D"/>
              <a:ea typeface="K2D"/>
              <a:cs typeface="K2D"/>
              <a:sym typeface="K2D"/>
            </a:endParaRPr>
          </a:p>
        </p:txBody>
      </p:sp>
      <p:sp>
        <p:nvSpPr>
          <p:cNvPr id="329" name="Google Shape;329;p29"/>
          <p:cNvSpPr txBox="1"/>
          <p:nvPr/>
        </p:nvSpPr>
        <p:spPr>
          <a:xfrm>
            <a:off x="8634460" y="4835459"/>
            <a:ext cx="349167" cy="273844"/>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fld id="{00000000-1234-1234-1234-123412341234}" type="slidenum">
              <a:rPr lang="en" sz="800">
                <a:solidFill>
                  <a:schemeClr val="lt1"/>
                </a:solidFill>
                <a:latin typeface="K2D"/>
                <a:ea typeface="K2D"/>
                <a:cs typeface="K2D"/>
                <a:sym typeface="K2D"/>
              </a:rPr>
              <a:t>‹#›</a:t>
            </a:fld>
            <a:endParaRPr sz="800">
              <a:solidFill>
                <a:schemeClr val="lt1"/>
              </a:solidFill>
              <a:latin typeface="K2D"/>
              <a:ea typeface="K2D"/>
              <a:cs typeface="K2D"/>
              <a:sym typeface="K2D"/>
            </a:endParaRPr>
          </a:p>
        </p:txBody>
      </p:sp>
      <p:sp>
        <p:nvSpPr>
          <p:cNvPr id="330" name="Google Shape;330;p29"/>
          <p:cNvSpPr txBox="1"/>
          <p:nvPr/>
        </p:nvSpPr>
        <p:spPr>
          <a:xfrm>
            <a:off x="7558622" y="4850880"/>
            <a:ext cx="1126751" cy="230833"/>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i="0" lang="en" sz="1100">
                <a:solidFill>
                  <a:srgbClr val="00AFEF"/>
                </a:solidFill>
                <a:latin typeface="K2D"/>
                <a:ea typeface="K2D"/>
                <a:cs typeface="K2D"/>
                <a:sym typeface="K2D"/>
              </a:rPr>
              <a:t>www.ctu.edu.vn</a:t>
            </a:r>
            <a:endParaRPr sz="1100"/>
          </a:p>
        </p:txBody>
      </p:sp>
      <p:sp>
        <p:nvSpPr>
          <p:cNvPr id="331" name="Google Shape;331;p29"/>
          <p:cNvSpPr/>
          <p:nvPr/>
        </p:nvSpPr>
        <p:spPr>
          <a:xfrm>
            <a:off x="119363" y="4855894"/>
            <a:ext cx="490400" cy="223838"/>
          </a:xfrm>
          <a:prstGeom prst="rect">
            <a:avLst/>
          </a:prstGeom>
          <a:solidFill>
            <a:srgbClr val="1F5CAA"/>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i="0" lang="en" sz="1300">
                <a:solidFill>
                  <a:schemeClr val="lt1"/>
                </a:solidFill>
                <a:latin typeface="K2D"/>
                <a:ea typeface="K2D"/>
                <a:cs typeface="K2D"/>
                <a:sym typeface="K2D"/>
              </a:rPr>
              <a:t>CTU</a:t>
            </a:r>
            <a:endParaRPr sz="1000"/>
          </a:p>
        </p:txBody>
      </p:sp>
      <p:grpSp>
        <p:nvGrpSpPr>
          <p:cNvPr id="332" name="Google Shape;332;p29"/>
          <p:cNvGrpSpPr/>
          <p:nvPr/>
        </p:nvGrpSpPr>
        <p:grpSpPr>
          <a:xfrm>
            <a:off x="613264" y="4808148"/>
            <a:ext cx="2070365" cy="302843"/>
            <a:chOff x="741485" y="6410864"/>
            <a:chExt cx="2760487" cy="403790"/>
          </a:xfrm>
        </p:grpSpPr>
        <p:sp>
          <p:nvSpPr>
            <p:cNvPr id="333" name="Google Shape;333;p29"/>
            <p:cNvSpPr txBox="1"/>
            <p:nvPr/>
          </p:nvSpPr>
          <p:spPr>
            <a:xfrm>
              <a:off x="741485" y="6599210"/>
              <a:ext cx="1922253" cy="215444"/>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AFEF"/>
                </a:buClr>
                <a:buSzPts val="600"/>
                <a:buFont typeface="Readex Pro"/>
                <a:buNone/>
              </a:pPr>
              <a:r>
                <a:rPr b="0" i="0" lang="en" sz="600" u="none" cap="none" strike="noStrike">
                  <a:solidFill>
                    <a:srgbClr val="00AFEF"/>
                  </a:solidFill>
                  <a:latin typeface="Readex Pro"/>
                  <a:ea typeface="Readex Pro"/>
                  <a:cs typeface="Readex Pro"/>
                  <a:sym typeface="Readex Pro"/>
                </a:rPr>
                <a:t>Community - Totality - Uniqueness</a:t>
              </a:r>
              <a:endParaRPr b="0" i="0" sz="600" u="none" cap="none" strike="noStrike">
                <a:solidFill>
                  <a:srgbClr val="00AFEF"/>
                </a:solidFill>
                <a:latin typeface="Readex Pro"/>
                <a:ea typeface="Readex Pro"/>
                <a:cs typeface="Readex Pro"/>
                <a:sym typeface="Readex Pro"/>
              </a:endParaRPr>
            </a:p>
          </p:txBody>
        </p:sp>
        <p:sp>
          <p:nvSpPr>
            <p:cNvPr id="334" name="Google Shape;334;p29"/>
            <p:cNvSpPr txBox="1"/>
            <p:nvPr/>
          </p:nvSpPr>
          <p:spPr>
            <a:xfrm>
              <a:off x="741485" y="6410864"/>
              <a:ext cx="2760487" cy="307777"/>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1100">
                  <a:solidFill>
                    <a:srgbClr val="1F5CA9"/>
                  </a:solidFill>
                  <a:latin typeface="K2D"/>
                  <a:ea typeface="K2D"/>
                  <a:cs typeface="K2D"/>
                  <a:sym typeface="K2D"/>
                </a:rPr>
                <a:t>CAN THO UNIVERSITY</a:t>
              </a:r>
              <a:endParaRPr b="1" sz="1100">
                <a:solidFill>
                  <a:srgbClr val="1F5CA9"/>
                </a:solidFill>
                <a:latin typeface="K2D"/>
                <a:ea typeface="K2D"/>
                <a:cs typeface="K2D"/>
                <a:sym typeface="K2D"/>
              </a:endParaRPr>
            </a:p>
          </p:txBody>
        </p:sp>
      </p:grpSp>
      <p:pic>
        <p:nvPicPr>
          <p:cNvPr id="335" name="Google Shape;335;p29"/>
          <p:cNvPicPr preferRelativeResize="0"/>
          <p:nvPr/>
        </p:nvPicPr>
        <p:blipFill rotWithShape="1">
          <a:blip r:embed="rId4">
            <a:alphaModFix/>
          </a:blip>
          <a:srcRect b="0" l="0" r="0" t="0"/>
          <a:stretch/>
        </p:blipFill>
        <p:spPr>
          <a:xfrm>
            <a:off x="2213404" y="4861489"/>
            <a:ext cx="6720840" cy="85102"/>
          </a:xfrm>
          <a:prstGeom prst="rect">
            <a:avLst/>
          </a:prstGeom>
          <a:noFill/>
          <a:ln>
            <a:noFill/>
          </a:ln>
        </p:spPr>
      </p:pic>
      <p:sp>
        <p:nvSpPr>
          <p:cNvPr id="336" name="Google Shape;336;p29"/>
          <p:cNvSpPr txBox="1"/>
          <p:nvPr>
            <p:ph idx="10" type="dt"/>
          </p:nvPr>
        </p:nvSpPr>
        <p:spPr>
          <a:xfrm>
            <a:off x="913863" y="4911197"/>
            <a:ext cx="1786475" cy="273844"/>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b="1">
                <a:latin typeface="K2D"/>
                <a:ea typeface="K2D"/>
                <a:cs typeface="K2D"/>
                <a:sym typeface="K2D"/>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37" name="Google Shape;337;p29"/>
          <p:cNvSpPr txBox="1"/>
          <p:nvPr>
            <p:ph idx="11" type="ftr"/>
          </p:nvPr>
        </p:nvSpPr>
        <p:spPr>
          <a:xfrm>
            <a:off x="3028950" y="4911197"/>
            <a:ext cx="30861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b="1">
                <a:latin typeface="K2D"/>
                <a:ea typeface="K2D"/>
                <a:cs typeface="K2D"/>
                <a:sym typeface="K2D"/>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Top">
  <p:cSld name="Picture Top">
    <p:bg>
      <p:bgPr>
        <a:solidFill>
          <a:schemeClr val="lt1"/>
        </a:solidFill>
      </p:bgPr>
    </p:bg>
    <p:spTree>
      <p:nvGrpSpPr>
        <p:cNvPr id="338" name="Shape 338"/>
        <p:cNvGrpSpPr/>
        <p:nvPr/>
      </p:nvGrpSpPr>
      <p:grpSpPr>
        <a:xfrm>
          <a:off x="0" y="0"/>
          <a:ext cx="0" cy="0"/>
          <a:chOff x="0" y="0"/>
          <a:chExt cx="0" cy="0"/>
        </a:xfrm>
      </p:grpSpPr>
      <p:grpSp>
        <p:nvGrpSpPr>
          <p:cNvPr id="339" name="Google Shape;339;p30"/>
          <p:cNvGrpSpPr/>
          <p:nvPr/>
        </p:nvGrpSpPr>
        <p:grpSpPr>
          <a:xfrm>
            <a:off x="114289" y="100960"/>
            <a:ext cx="8915421" cy="1706409"/>
            <a:chOff x="125766" y="134611"/>
            <a:chExt cx="3918888" cy="6192393"/>
          </a:xfrm>
        </p:grpSpPr>
        <p:sp>
          <p:nvSpPr>
            <p:cNvPr id="340" name="Google Shape;340;p30"/>
            <p:cNvSpPr/>
            <p:nvPr/>
          </p:nvSpPr>
          <p:spPr>
            <a:xfrm>
              <a:off x="125766" y="134614"/>
              <a:ext cx="3918888" cy="6192390"/>
            </a:xfrm>
            <a:prstGeom prst="rect">
              <a:avLst/>
            </a:prstGeom>
            <a:solidFill>
              <a:srgbClr val="1F5CA9"/>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a:solidFill>
                  <a:schemeClr val="lt1"/>
                </a:solidFill>
                <a:latin typeface="K2D"/>
                <a:ea typeface="K2D"/>
                <a:cs typeface="K2D"/>
                <a:sym typeface="K2D"/>
              </a:endParaRPr>
            </a:p>
          </p:txBody>
        </p:sp>
        <p:sp>
          <p:nvSpPr>
            <p:cNvPr id="341" name="Google Shape;341;p30"/>
            <p:cNvSpPr/>
            <p:nvPr/>
          </p:nvSpPr>
          <p:spPr>
            <a:xfrm>
              <a:off x="125766" y="134611"/>
              <a:ext cx="3918888" cy="124432"/>
            </a:xfrm>
            <a:prstGeom prst="rect">
              <a:avLst/>
            </a:prstGeom>
            <a:solidFill>
              <a:srgbClr val="00AFE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a:solidFill>
                  <a:schemeClr val="lt1"/>
                </a:solidFill>
                <a:latin typeface="K2D"/>
                <a:ea typeface="K2D"/>
                <a:cs typeface="K2D"/>
                <a:sym typeface="K2D"/>
              </a:endParaRPr>
            </a:p>
          </p:txBody>
        </p:sp>
      </p:grpSp>
      <p:sp>
        <p:nvSpPr>
          <p:cNvPr id="342" name="Google Shape;342;p30"/>
          <p:cNvSpPr txBox="1"/>
          <p:nvPr>
            <p:ph idx="1" type="subTitle"/>
          </p:nvPr>
        </p:nvSpPr>
        <p:spPr>
          <a:xfrm>
            <a:off x="4643438" y="349450"/>
            <a:ext cx="3921919" cy="1225754"/>
          </a:xfrm>
          <a:prstGeom prst="rect">
            <a:avLst/>
          </a:prstGeom>
          <a:noFill/>
          <a:ln>
            <a:noFill/>
          </a:ln>
        </p:spPr>
        <p:txBody>
          <a:bodyPr anchorCtr="0" anchor="t" bIns="34275" lIns="68575" spcFirstLastPara="1" rIns="68575" wrap="square" tIns="34275">
            <a:noAutofit/>
          </a:bodyPr>
          <a:lstStyle>
            <a:lvl1pPr lvl="0" algn="l">
              <a:lnSpc>
                <a:spcPct val="150000"/>
              </a:lnSpc>
              <a:spcBef>
                <a:spcPts val="800"/>
              </a:spcBef>
              <a:spcAft>
                <a:spcPts val="0"/>
              </a:spcAft>
              <a:buClr>
                <a:schemeClr val="lt1"/>
              </a:buClr>
              <a:buSzPts val="1200"/>
              <a:buNone/>
              <a:defRPr b="0" i="0" sz="1200">
                <a:solidFill>
                  <a:schemeClr val="lt1"/>
                </a:solidFill>
                <a:latin typeface="Readex Pro"/>
                <a:ea typeface="Readex Pro"/>
                <a:cs typeface="Readex Pro"/>
                <a:sym typeface="Readex Pro"/>
              </a:defRPr>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sp>
        <p:nvSpPr>
          <p:cNvPr id="343" name="Google Shape;343;p30"/>
          <p:cNvSpPr txBox="1"/>
          <p:nvPr>
            <p:ph type="ctrTitle"/>
          </p:nvPr>
        </p:nvSpPr>
        <p:spPr>
          <a:xfrm>
            <a:off x="468529" y="2417724"/>
            <a:ext cx="3696277" cy="1065637"/>
          </a:xfrm>
          <a:prstGeom prst="rect">
            <a:avLst/>
          </a:prstGeom>
          <a:noFill/>
          <a:ln>
            <a:noFill/>
          </a:ln>
        </p:spPr>
        <p:txBody>
          <a:bodyPr anchorCtr="0" anchor="b" bIns="34275" lIns="68575" spcFirstLastPara="1" rIns="68575" wrap="square" tIns="34275">
            <a:noAutofit/>
          </a:bodyPr>
          <a:lstStyle>
            <a:lvl1pPr lvl="0" algn="l">
              <a:lnSpc>
                <a:spcPct val="90000"/>
              </a:lnSpc>
              <a:spcBef>
                <a:spcPts val="0"/>
              </a:spcBef>
              <a:spcAft>
                <a:spcPts val="0"/>
              </a:spcAft>
              <a:buClr>
                <a:srgbClr val="1F5CA9"/>
              </a:buClr>
              <a:buSzPts val="2100"/>
              <a:buFont typeface="K2D"/>
              <a:buNone/>
              <a:defRPr b="1" sz="2100">
                <a:solidFill>
                  <a:srgbClr val="1F5CA9"/>
                </a:solidFill>
                <a:latin typeface="K2D"/>
                <a:ea typeface="K2D"/>
                <a:cs typeface="K2D"/>
                <a:sym typeface="K2D"/>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44" name="Google Shape;344;p30"/>
          <p:cNvSpPr/>
          <p:nvPr>
            <p:ph idx="2" type="pic"/>
          </p:nvPr>
        </p:nvSpPr>
        <p:spPr>
          <a:xfrm>
            <a:off x="468817" y="328613"/>
            <a:ext cx="3695700" cy="1964531"/>
          </a:xfrm>
          <a:prstGeom prst="rect">
            <a:avLst/>
          </a:prstGeom>
          <a:solidFill>
            <a:schemeClr val="lt1"/>
          </a:solidFill>
          <a:ln>
            <a:noFill/>
          </a:ln>
        </p:spPr>
      </p:sp>
      <p:sp>
        <p:nvSpPr>
          <p:cNvPr id="345" name="Google Shape;345;p30"/>
          <p:cNvSpPr/>
          <p:nvPr/>
        </p:nvSpPr>
        <p:spPr>
          <a:xfrm>
            <a:off x="468529" y="2297229"/>
            <a:ext cx="3695988" cy="66415"/>
          </a:xfrm>
          <a:prstGeom prst="rect">
            <a:avLst/>
          </a:prstGeom>
          <a:solidFill>
            <a:srgbClr val="00AFE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a:solidFill>
                <a:schemeClr val="lt1"/>
              </a:solidFill>
              <a:latin typeface="K2D"/>
              <a:ea typeface="K2D"/>
              <a:cs typeface="K2D"/>
              <a:sym typeface="K2D"/>
            </a:endParaRPr>
          </a:p>
        </p:txBody>
      </p:sp>
      <p:pic>
        <p:nvPicPr>
          <p:cNvPr id="346" name="Google Shape;346;p30"/>
          <p:cNvPicPr preferRelativeResize="0"/>
          <p:nvPr/>
        </p:nvPicPr>
        <p:blipFill rotWithShape="1">
          <a:blip r:embed="rId2">
            <a:alphaModFix amt="85000"/>
          </a:blip>
          <a:srcRect b="0" l="0" r="0" t="0"/>
          <a:stretch/>
        </p:blipFill>
        <p:spPr>
          <a:xfrm>
            <a:off x="5302100" y="1983302"/>
            <a:ext cx="2590315" cy="2551797"/>
          </a:xfrm>
          <a:prstGeom prst="rect">
            <a:avLst/>
          </a:prstGeom>
          <a:noFill/>
          <a:ln>
            <a:noFill/>
          </a:ln>
        </p:spPr>
      </p:pic>
      <p:pic>
        <p:nvPicPr>
          <p:cNvPr id="347" name="Google Shape;347;p30"/>
          <p:cNvPicPr preferRelativeResize="0"/>
          <p:nvPr/>
        </p:nvPicPr>
        <p:blipFill rotWithShape="1">
          <a:blip r:embed="rId3">
            <a:alphaModFix/>
          </a:blip>
          <a:srcRect b="0" l="0" r="0" t="0"/>
          <a:stretch/>
        </p:blipFill>
        <p:spPr>
          <a:xfrm>
            <a:off x="8515361" y="1633072"/>
            <a:ext cx="342900" cy="342900"/>
          </a:xfrm>
          <a:prstGeom prst="rect">
            <a:avLst/>
          </a:prstGeom>
          <a:noFill/>
          <a:ln>
            <a:noFill/>
          </a:ln>
        </p:spPr>
      </p:pic>
      <p:pic>
        <p:nvPicPr>
          <p:cNvPr id="348" name="Google Shape;348;p30"/>
          <p:cNvPicPr preferRelativeResize="0"/>
          <p:nvPr/>
        </p:nvPicPr>
        <p:blipFill rotWithShape="1">
          <a:blip r:embed="rId4">
            <a:alphaModFix/>
          </a:blip>
          <a:srcRect b="0" l="0" r="0" t="0"/>
          <a:stretch/>
        </p:blipFill>
        <p:spPr>
          <a:xfrm>
            <a:off x="8990837" y="70190"/>
            <a:ext cx="80374" cy="80255"/>
          </a:xfrm>
          <a:prstGeom prst="rect">
            <a:avLst/>
          </a:prstGeom>
          <a:noFill/>
          <a:ln>
            <a:noFill/>
          </a:ln>
        </p:spPr>
      </p:pic>
      <p:sp>
        <p:nvSpPr>
          <p:cNvPr id="349" name="Google Shape;349;p30"/>
          <p:cNvSpPr/>
          <p:nvPr/>
        </p:nvSpPr>
        <p:spPr>
          <a:xfrm>
            <a:off x="8676323" y="4911197"/>
            <a:ext cx="255402" cy="127783"/>
          </a:xfrm>
          <a:prstGeom prst="rect">
            <a:avLst/>
          </a:prstGeom>
          <a:solidFill>
            <a:srgbClr val="00AFE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a:solidFill>
                <a:schemeClr val="lt1"/>
              </a:solidFill>
              <a:latin typeface="K2D"/>
              <a:ea typeface="K2D"/>
              <a:cs typeface="K2D"/>
              <a:sym typeface="K2D"/>
            </a:endParaRPr>
          </a:p>
        </p:txBody>
      </p:sp>
      <p:sp>
        <p:nvSpPr>
          <p:cNvPr id="350" name="Google Shape;350;p30"/>
          <p:cNvSpPr txBox="1"/>
          <p:nvPr/>
        </p:nvSpPr>
        <p:spPr>
          <a:xfrm>
            <a:off x="8634460" y="4835459"/>
            <a:ext cx="349167" cy="273844"/>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fld id="{00000000-1234-1234-1234-123412341234}" type="slidenum">
              <a:rPr lang="en" sz="800">
                <a:solidFill>
                  <a:schemeClr val="lt1"/>
                </a:solidFill>
                <a:latin typeface="K2D"/>
                <a:ea typeface="K2D"/>
                <a:cs typeface="K2D"/>
                <a:sym typeface="K2D"/>
              </a:rPr>
              <a:t>‹#›</a:t>
            </a:fld>
            <a:endParaRPr sz="800">
              <a:solidFill>
                <a:schemeClr val="lt1"/>
              </a:solidFill>
              <a:latin typeface="K2D"/>
              <a:ea typeface="K2D"/>
              <a:cs typeface="K2D"/>
              <a:sym typeface="K2D"/>
            </a:endParaRPr>
          </a:p>
        </p:txBody>
      </p:sp>
      <p:sp>
        <p:nvSpPr>
          <p:cNvPr id="351" name="Google Shape;351;p30"/>
          <p:cNvSpPr txBox="1"/>
          <p:nvPr/>
        </p:nvSpPr>
        <p:spPr>
          <a:xfrm>
            <a:off x="7558622" y="4850880"/>
            <a:ext cx="1126751" cy="230833"/>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i="0" lang="en" sz="1100">
                <a:solidFill>
                  <a:srgbClr val="00AFEF"/>
                </a:solidFill>
                <a:latin typeface="K2D"/>
                <a:ea typeface="K2D"/>
                <a:cs typeface="K2D"/>
                <a:sym typeface="K2D"/>
              </a:rPr>
              <a:t>www.ctu.edu.vn</a:t>
            </a:r>
            <a:endParaRPr sz="1100"/>
          </a:p>
        </p:txBody>
      </p:sp>
      <p:sp>
        <p:nvSpPr>
          <p:cNvPr id="352" name="Google Shape;352;p30"/>
          <p:cNvSpPr/>
          <p:nvPr/>
        </p:nvSpPr>
        <p:spPr>
          <a:xfrm>
            <a:off x="119363" y="4855894"/>
            <a:ext cx="490400" cy="223838"/>
          </a:xfrm>
          <a:prstGeom prst="rect">
            <a:avLst/>
          </a:prstGeom>
          <a:solidFill>
            <a:srgbClr val="1F5CAA"/>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i="0" lang="en" sz="1300">
                <a:solidFill>
                  <a:schemeClr val="lt1"/>
                </a:solidFill>
                <a:latin typeface="K2D"/>
                <a:ea typeface="K2D"/>
                <a:cs typeface="K2D"/>
                <a:sym typeface="K2D"/>
              </a:rPr>
              <a:t>CTU</a:t>
            </a:r>
            <a:endParaRPr sz="1000"/>
          </a:p>
        </p:txBody>
      </p:sp>
      <p:grpSp>
        <p:nvGrpSpPr>
          <p:cNvPr id="353" name="Google Shape;353;p30"/>
          <p:cNvGrpSpPr/>
          <p:nvPr/>
        </p:nvGrpSpPr>
        <p:grpSpPr>
          <a:xfrm>
            <a:off x="613264" y="4808148"/>
            <a:ext cx="2070365" cy="302843"/>
            <a:chOff x="741485" y="6410864"/>
            <a:chExt cx="2760487" cy="403790"/>
          </a:xfrm>
        </p:grpSpPr>
        <p:sp>
          <p:nvSpPr>
            <p:cNvPr id="354" name="Google Shape;354;p30"/>
            <p:cNvSpPr txBox="1"/>
            <p:nvPr/>
          </p:nvSpPr>
          <p:spPr>
            <a:xfrm>
              <a:off x="741485" y="6599210"/>
              <a:ext cx="1922253" cy="215444"/>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AFEF"/>
                </a:buClr>
                <a:buSzPts val="600"/>
                <a:buFont typeface="Readex Pro"/>
                <a:buNone/>
              </a:pPr>
              <a:r>
                <a:rPr b="0" i="0" lang="en" sz="600" u="none" cap="none" strike="noStrike">
                  <a:solidFill>
                    <a:srgbClr val="00AFEF"/>
                  </a:solidFill>
                  <a:latin typeface="Readex Pro"/>
                  <a:ea typeface="Readex Pro"/>
                  <a:cs typeface="Readex Pro"/>
                  <a:sym typeface="Readex Pro"/>
                </a:rPr>
                <a:t>Community - Totality - Uniqueness</a:t>
              </a:r>
              <a:endParaRPr b="0" i="0" sz="600" u="none" cap="none" strike="noStrike">
                <a:solidFill>
                  <a:srgbClr val="00AFEF"/>
                </a:solidFill>
                <a:latin typeface="Readex Pro"/>
                <a:ea typeface="Readex Pro"/>
                <a:cs typeface="Readex Pro"/>
                <a:sym typeface="Readex Pro"/>
              </a:endParaRPr>
            </a:p>
          </p:txBody>
        </p:sp>
        <p:sp>
          <p:nvSpPr>
            <p:cNvPr id="355" name="Google Shape;355;p30"/>
            <p:cNvSpPr txBox="1"/>
            <p:nvPr/>
          </p:nvSpPr>
          <p:spPr>
            <a:xfrm>
              <a:off x="741485" y="6410864"/>
              <a:ext cx="2760487" cy="307777"/>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1100">
                  <a:solidFill>
                    <a:srgbClr val="1F5CA9"/>
                  </a:solidFill>
                  <a:latin typeface="K2D"/>
                  <a:ea typeface="K2D"/>
                  <a:cs typeface="K2D"/>
                  <a:sym typeface="K2D"/>
                </a:rPr>
                <a:t>CAN THO UNIVERSITY</a:t>
              </a:r>
              <a:endParaRPr b="1" sz="1100">
                <a:solidFill>
                  <a:srgbClr val="1F5CA9"/>
                </a:solidFill>
                <a:latin typeface="K2D"/>
                <a:ea typeface="K2D"/>
                <a:cs typeface="K2D"/>
                <a:sym typeface="K2D"/>
              </a:endParaRPr>
            </a:p>
          </p:txBody>
        </p:sp>
      </p:grpSp>
      <p:pic>
        <p:nvPicPr>
          <p:cNvPr id="356" name="Google Shape;356;p30"/>
          <p:cNvPicPr preferRelativeResize="0"/>
          <p:nvPr/>
        </p:nvPicPr>
        <p:blipFill rotWithShape="1">
          <a:blip r:embed="rId5">
            <a:alphaModFix/>
          </a:blip>
          <a:srcRect b="0" l="0" r="0" t="0"/>
          <a:stretch/>
        </p:blipFill>
        <p:spPr>
          <a:xfrm>
            <a:off x="2213404" y="4861489"/>
            <a:ext cx="6720840" cy="85102"/>
          </a:xfrm>
          <a:prstGeom prst="rect">
            <a:avLst/>
          </a:prstGeom>
          <a:noFill/>
          <a:ln>
            <a:noFill/>
          </a:ln>
        </p:spPr>
      </p:pic>
      <p:sp>
        <p:nvSpPr>
          <p:cNvPr id="357" name="Google Shape;357;p30"/>
          <p:cNvSpPr txBox="1"/>
          <p:nvPr>
            <p:ph idx="10" type="dt"/>
          </p:nvPr>
        </p:nvSpPr>
        <p:spPr>
          <a:xfrm>
            <a:off x="913863" y="4911197"/>
            <a:ext cx="1786475" cy="273844"/>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b="1">
                <a:latin typeface="K2D"/>
                <a:ea typeface="K2D"/>
                <a:cs typeface="K2D"/>
                <a:sym typeface="K2D"/>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58" name="Google Shape;358;p30"/>
          <p:cNvSpPr txBox="1"/>
          <p:nvPr>
            <p:ph idx="11" type="ftr"/>
          </p:nvPr>
        </p:nvSpPr>
        <p:spPr>
          <a:xfrm>
            <a:off x="3028950" y="4911197"/>
            <a:ext cx="30861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b="1">
                <a:latin typeface="K2D"/>
                <a:ea typeface="K2D"/>
                <a:cs typeface="K2D"/>
                <a:sym typeface="K2D"/>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Bottom">
  <p:cSld name="Picture Bottom">
    <p:bg>
      <p:bgPr>
        <a:solidFill>
          <a:schemeClr val="lt1"/>
        </a:solidFill>
      </p:bgPr>
    </p:bg>
    <p:spTree>
      <p:nvGrpSpPr>
        <p:cNvPr id="359" name="Shape 359"/>
        <p:cNvGrpSpPr/>
        <p:nvPr/>
      </p:nvGrpSpPr>
      <p:grpSpPr>
        <a:xfrm>
          <a:off x="0" y="0"/>
          <a:ext cx="0" cy="0"/>
          <a:chOff x="0" y="0"/>
          <a:chExt cx="0" cy="0"/>
        </a:xfrm>
      </p:grpSpPr>
      <p:grpSp>
        <p:nvGrpSpPr>
          <p:cNvPr id="360" name="Google Shape;360;p31"/>
          <p:cNvGrpSpPr/>
          <p:nvPr/>
        </p:nvGrpSpPr>
        <p:grpSpPr>
          <a:xfrm>
            <a:off x="114289" y="2984654"/>
            <a:ext cx="8915421" cy="1706409"/>
            <a:chOff x="125766" y="134611"/>
            <a:chExt cx="3918888" cy="6192393"/>
          </a:xfrm>
        </p:grpSpPr>
        <p:sp>
          <p:nvSpPr>
            <p:cNvPr id="361" name="Google Shape;361;p31"/>
            <p:cNvSpPr/>
            <p:nvPr/>
          </p:nvSpPr>
          <p:spPr>
            <a:xfrm>
              <a:off x="125766" y="134614"/>
              <a:ext cx="3918888" cy="6192390"/>
            </a:xfrm>
            <a:prstGeom prst="rect">
              <a:avLst/>
            </a:prstGeom>
            <a:solidFill>
              <a:srgbClr val="1F5CA9"/>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a:solidFill>
                  <a:schemeClr val="lt1"/>
                </a:solidFill>
                <a:latin typeface="K2D"/>
                <a:ea typeface="K2D"/>
                <a:cs typeface="K2D"/>
                <a:sym typeface="K2D"/>
              </a:endParaRPr>
            </a:p>
          </p:txBody>
        </p:sp>
        <p:sp>
          <p:nvSpPr>
            <p:cNvPr id="362" name="Google Shape;362;p31"/>
            <p:cNvSpPr/>
            <p:nvPr/>
          </p:nvSpPr>
          <p:spPr>
            <a:xfrm>
              <a:off x="125766" y="134611"/>
              <a:ext cx="3918888" cy="124432"/>
            </a:xfrm>
            <a:prstGeom prst="rect">
              <a:avLst/>
            </a:prstGeom>
            <a:solidFill>
              <a:srgbClr val="00AFE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a:solidFill>
                  <a:schemeClr val="lt1"/>
                </a:solidFill>
                <a:latin typeface="K2D"/>
                <a:ea typeface="K2D"/>
                <a:cs typeface="K2D"/>
                <a:sym typeface="K2D"/>
              </a:endParaRPr>
            </a:p>
          </p:txBody>
        </p:sp>
      </p:grpSp>
      <p:sp>
        <p:nvSpPr>
          <p:cNvPr id="363" name="Google Shape;363;p31"/>
          <p:cNvSpPr txBox="1"/>
          <p:nvPr>
            <p:ph idx="1" type="subTitle"/>
          </p:nvPr>
        </p:nvSpPr>
        <p:spPr>
          <a:xfrm>
            <a:off x="556114" y="3171758"/>
            <a:ext cx="3921919" cy="1225754"/>
          </a:xfrm>
          <a:prstGeom prst="rect">
            <a:avLst/>
          </a:prstGeom>
          <a:noFill/>
          <a:ln>
            <a:noFill/>
          </a:ln>
        </p:spPr>
        <p:txBody>
          <a:bodyPr anchorCtr="0" anchor="t" bIns="34275" lIns="68575" spcFirstLastPara="1" rIns="68575" wrap="square" tIns="34275">
            <a:normAutofit/>
          </a:bodyPr>
          <a:lstStyle>
            <a:lvl1pPr lvl="0" algn="l">
              <a:lnSpc>
                <a:spcPct val="150000"/>
              </a:lnSpc>
              <a:spcBef>
                <a:spcPts val="800"/>
              </a:spcBef>
              <a:spcAft>
                <a:spcPts val="0"/>
              </a:spcAft>
              <a:buClr>
                <a:schemeClr val="lt1"/>
              </a:buClr>
              <a:buSzPts val="1200"/>
              <a:buNone/>
              <a:defRPr b="0" i="0" sz="1200">
                <a:solidFill>
                  <a:schemeClr val="lt1"/>
                </a:solidFill>
                <a:latin typeface="Readex Pro"/>
                <a:ea typeface="Readex Pro"/>
                <a:cs typeface="Readex Pro"/>
                <a:sym typeface="Readex Pro"/>
              </a:defRPr>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sp>
        <p:nvSpPr>
          <p:cNvPr id="364" name="Google Shape;364;p31"/>
          <p:cNvSpPr txBox="1"/>
          <p:nvPr>
            <p:ph type="ctrTitle"/>
          </p:nvPr>
        </p:nvSpPr>
        <p:spPr>
          <a:xfrm>
            <a:off x="4927418" y="608951"/>
            <a:ext cx="3921919" cy="1065637"/>
          </a:xfrm>
          <a:prstGeom prst="rect">
            <a:avLst/>
          </a:prstGeom>
          <a:noFill/>
          <a:ln>
            <a:noFill/>
          </a:ln>
        </p:spPr>
        <p:txBody>
          <a:bodyPr anchorCtr="0" anchor="b" bIns="34275" lIns="68575" spcFirstLastPara="1" rIns="68575" wrap="square" tIns="34275">
            <a:noAutofit/>
          </a:bodyPr>
          <a:lstStyle>
            <a:lvl1pPr lvl="0" algn="l">
              <a:lnSpc>
                <a:spcPct val="90000"/>
              </a:lnSpc>
              <a:spcBef>
                <a:spcPts val="0"/>
              </a:spcBef>
              <a:spcAft>
                <a:spcPts val="0"/>
              </a:spcAft>
              <a:buClr>
                <a:srgbClr val="1F5CA9"/>
              </a:buClr>
              <a:buSzPts val="2100"/>
              <a:buFont typeface="K2D"/>
              <a:buNone/>
              <a:defRPr b="1" sz="2100">
                <a:solidFill>
                  <a:srgbClr val="1F5CA9"/>
                </a:solidFill>
                <a:latin typeface="K2D"/>
                <a:ea typeface="K2D"/>
                <a:cs typeface="K2D"/>
                <a:sym typeface="K2D"/>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65" name="Google Shape;365;p31"/>
          <p:cNvSpPr/>
          <p:nvPr>
            <p:ph idx="2" type="pic"/>
          </p:nvPr>
        </p:nvSpPr>
        <p:spPr>
          <a:xfrm>
            <a:off x="5040528" y="2145506"/>
            <a:ext cx="3695700" cy="1964531"/>
          </a:xfrm>
          <a:prstGeom prst="rect">
            <a:avLst/>
          </a:prstGeom>
          <a:solidFill>
            <a:schemeClr val="lt1"/>
          </a:solidFill>
          <a:ln>
            <a:noFill/>
          </a:ln>
        </p:spPr>
      </p:sp>
      <p:sp>
        <p:nvSpPr>
          <p:cNvPr id="366" name="Google Shape;366;p31"/>
          <p:cNvSpPr/>
          <p:nvPr/>
        </p:nvSpPr>
        <p:spPr>
          <a:xfrm>
            <a:off x="5040528" y="2079090"/>
            <a:ext cx="3696277" cy="66415"/>
          </a:xfrm>
          <a:prstGeom prst="rect">
            <a:avLst/>
          </a:prstGeom>
          <a:solidFill>
            <a:srgbClr val="00AFE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a:solidFill>
                <a:schemeClr val="lt1"/>
              </a:solidFill>
              <a:latin typeface="K2D"/>
              <a:ea typeface="K2D"/>
              <a:cs typeface="K2D"/>
              <a:sym typeface="K2D"/>
            </a:endParaRPr>
          </a:p>
        </p:txBody>
      </p:sp>
      <p:pic>
        <p:nvPicPr>
          <p:cNvPr id="367" name="Google Shape;367;p31"/>
          <p:cNvPicPr preferRelativeResize="0"/>
          <p:nvPr/>
        </p:nvPicPr>
        <p:blipFill rotWithShape="1">
          <a:blip r:embed="rId2">
            <a:alphaModFix amt="85000"/>
          </a:blip>
          <a:srcRect b="0" l="0" r="0" t="0"/>
          <a:stretch/>
        </p:blipFill>
        <p:spPr>
          <a:xfrm>
            <a:off x="887882" y="280041"/>
            <a:ext cx="2590315" cy="2551797"/>
          </a:xfrm>
          <a:prstGeom prst="rect">
            <a:avLst/>
          </a:prstGeom>
          <a:noFill/>
          <a:ln>
            <a:noFill/>
          </a:ln>
        </p:spPr>
      </p:pic>
      <p:pic>
        <p:nvPicPr>
          <p:cNvPr id="368" name="Google Shape;368;p31"/>
          <p:cNvPicPr preferRelativeResize="0"/>
          <p:nvPr/>
        </p:nvPicPr>
        <p:blipFill rotWithShape="1">
          <a:blip r:embed="rId3">
            <a:alphaModFix/>
          </a:blip>
          <a:srcRect b="0" l="0" r="0" t="0"/>
          <a:stretch/>
        </p:blipFill>
        <p:spPr>
          <a:xfrm rot="-5400000">
            <a:off x="166850" y="2819823"/>
            <a:ext cx="342900" cy="342900"/>
          </a:xfrm>
          <a:prstGeom prst="rect">
            <a:avLst/>
          </a:prstGeom>
          <a:noFill/>
          <a:ln>
            <a:noFill/>
          </a:ln>
        </p:spPr>
      </p:pic>
      <p:pic>
        <p:nvPicPr>
          <p:cNvPr id="369" name="Google Shape;369;p31"/>
          <p:cNvPicPr preferRelativeResize="0"/>
          <p:nvPr/>
        </p:nvPicPr>
        <p:blipFill rotWithShape="1">
          <a:blip r:embed="rId4">
            <a:alphaModFix/>
          </a:blip>
          <a:srcRect b="0" l="0" r="0" t="0"/>
          <a:stretch/>
        </p:blipFill>
        <p:spPr>
          <a:xfrm>
            <a:off x="8990837" y="70190"/>
            <a:ext cx="80374" cy="80255"/>
          </a:xfrm>
          <a:prstGeom prst="rect">
            <a:avLst/>
          </a:prstGeom>
          <a:noFill/>
          <a:ln>
            <a:noFill/>
          </a:ln>
        </p:spPr>
      </p:pic>
      <p:sp>
        <p:nvSpPr>
          <p:cNvPr id="370" name="Google Shape;370;p31"/>
          <p:cNvSpPr/>
          <p:nvPr/>
        </p:nvSpPr>
        <p:spPr>
          <a:xfrm>
            <a:off x="8676323" y="4911197"/>
            <a:ext cx="255402" cy="127783"/>
          </a:xfrm>
          <a:prstGeom prst="rect">
            <a:avLst/>
          </a:prstGeom>
          <a:solidFill>
            <a:srgbClr val="00AFE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a:solidFill>
                <a:schemeClr val="lt1"/>
              </a:solidFill>
              <a:latin typeface="K2D"/>
              <a:ea typeface="K2D"/>
              <a:cs typeface="K2D"/>
              <a:sym typeface="K2D"/>
            </a:endParaRPr>
          </a:p>
        </p:txBody>
      </p:sp>
      <p:sp>
        <p:nvSpPr>
          <p:cNvPr id="371" name="Google Shape;371;p31"/>
          <p:cNvSpPr txBox="1"/>
          <p:nvPr/>
        </p:nvSpPr>
        <p:spPr>
          <a:xfrm>
            <a:off x="8634460" y="4835459"/>
            <a:ext cx="349167" cy="273844"/>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fld id="{00000000-1234-1234-1234-123412341234}" type="slidenum">
              <a:rPr lang="en" sz="800">
                <a:solidFill>
                  <a:schemeClr val="lt1"/>
                </a:solidFill>
                <a:latin typeface="K2D"/>
                <a:ea typeface="K2D"/>
                <a:cs typeface="K2D"/>
                <a:sym typeface="K2D"/>
              </a:rPr>
              <a:t>‹#›</a:t>
            </a:fld>
            <a:endParaRPr sz="800">
              <a:solidFill>
                <a:schemeClr val="lt1"/>
              </a:solidFill>
              <a:latin typeface="K2D"/>
              <a:ea typeface="K2D"/>
              <a:cs typeface="K2D"/>
              <a:sym typeface="K2D"/>
            </a:endParaRPr>
          </a:p>
        </p:txBody>
      </p:sp>
      <p:sp>
        <p:nvSpPr>
          <p:cNvPr id="372" name="Google Shape;372;p31"/>
          <p:cNvSpPr txBox="1"/>
          <p:nvPr/>
        </p:nvSpPr>
        <p:spPr>
          <a:xfrm>
            <a:off x="7558622" y="4850880"/>
            <a:ext cx="1126751" cy="230833"/>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i="0" lang="en" sz="1100">
                <a:solidFill>
                  <a:srgbClr val="00AFEF"/>
                </a:solidFill>
                <a:latin typeface="K2D"/>
                <a:ea typeface="K2D"/>
                <a:cs typeface="K2D"/>
                <a:sym typeface="K2D"/>
              </a:rPr>
              <a:t>www.ctu.edu.vn</a:t>
            </a:r>
            <a:endParaRPr sz="1100"/>
          </a:p>
        </p:txBody>
      </p:sp>
      <p:sp>
        <p:nvSpPr>
          <p:cNvPr id="373" name="Google Shape;373;p31"/>
          <p:cNvSpPr/>
          <p:nvPr/>
        </p:nvSpPr>
        <p:spPr>
          <a:xfrm>
            <a:off x="119363" y="4855894"/>
            <a:ext cx="490400" cy="223838"/>
          </a:xfrm>
          <a:prstGeom prst="rect">
            <a:avLst/>
          </a:prstGeom>
          <a:solidFill>
            <a:srgbClr val="1F5CAA"/>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i="0" lang="en" sz="1300">
                <a:solidFill>
                  <a:schemeClr val="lt1"/>
                </a:solidFill>
                <a:latin typeface="K2D"/>
                <a:ea typeface="K2D"/>
                <a:cs typeface="K2D"/>
                <a:sym typeface="K2D"/>
              </a:rPr>
              <a:t>CTU</a:t>
            </a:r>
            <a:endParaRPr sz="1000"/>
          </a:p>
        </p:txBody>
      </p:sp>
      <p:grpSp>
        <p:nvGrpSpPr>
          <p:cNvPr id="374" name="Google Shape;374;p31"/>
          <p:cNvGrpSpPr/>
          <p:nvPr/>
        </p:nvGrpSpPr>
        <p:grpSpPr>
          <a:xfrm>
            <a:off x="613264" y="4808148"/>
            <a:ext cx="2070365" cy="302843"/>
            <a:chOff x="741485" y="6410864"/>
            <a:chExt cx="2760487" cy="403790"/>
          </a:xfrm>
        </p:grpSpPr>
        <p:sp>
          <p:nvSpPr>
            <p:cNvPr id="375" name="Google Shape;375;p31"/>
            <p:cNvSpPr txBox="1"/>
            <p:nvPr/>
          </p:nvSpPr>
          <p:spPr>
            <a:xfrm>
              <a:off x="741485" y="6599210"/>
              <a:ext cx="1922253" cy="215444"/>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AFEF"/>
                </a:buClr>
                <a:buSzPts val="600"/>
                <a:buFont typeface="Readex Pro"/>
                <a:buNone/>
              </a:pPr>
              <a:r>
                <a:rPr b="0" i="0" lang="en" sz="600" u="none" cap="none" strike="noStrike">
                  <a:solidFill>
                    <a:srgbClr val="00AFEF"/>
                  </a:solidFill>
                  <a:latin typeface="Readex Pro"/>
                  <a:ea typeface="Readex Pro"/>
                  <a:cs typeface="Readex Pro"/>
                  <a:sym typeface="Readex Pro"/>
                </a:rPr>
                <a:t>Community - Totality - Uniqueness</a:t>
              </a:r>
              <a:endParaRPr b="0" i="0" sz="600" u="none" cap="none" strike="noStrike">
                <a:solidFill>
                  <a:srgbClr val="00AFEF"/>
                </a:solidFill>
                <a:latin typeface="Readex Pro"/>
                <a:ea typeface="Readex Pro"/>
                <a:cs typeface="Readex Pro"/>
                <a:sym typeface="Readex Pro"/>
              </a:endParaRPr>
            </a:p>
          </p:txBody>
        </p:sp>
        <p:sp>
          <p:nvSpPr>
            <p:cNvPr id="376" name="Google Shape;376;p31"/>
            <p:cNvSpPr txBox="1"/>
            <p:nvPr/>
          </p:nvSpPr>
          <p:spPr>
            <a:xfrm>
              <a:off x="741485" y="6410864"/>
              <a:ext cx="2760487" cy="307777"/>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1100">
                  <a:solidFill>
                    <a:srgbClr val="1F5CA9"/>
                  </a:solidFill>
                  <a:latin typeface="K2D"/>
                  <a:ea typeface="K2D"/>
                  <a:cs typeface="K2D"/>
                  <a:sym typeface="K2D"/>
                </a:rPr>
                <a:t>CAN THO UNIVERSITY</a:t>
              </a:r>
              <a:endParaRPr b="1" sz="1100">
                <a:solidFill>
                  <a:srgbClr val="1F5CA9"/>
                </a:solidFill>
                <a:latin typeface="K2D"/>
                <a:ea typeface="K2D"/>
                <a:cs typeface="K2D"/>
                <a:sym typeface="K2D"/>
              </a:endParaRPr>
            </a:p>
          </p:txBody>
        </p:sp>
      </p:grpSp>
      <p:pic>
        <p:nvPicPr>
          <p:cNvPr id="377" name="Google Shape;377;p31"/>
          <p:cNvPicPr preferRelativeResize="0"/>
          <p:nvPr/>
        </p:nvPicPr>
        <p:blipFill rotWithShape="1">
          <a:blip r:embed="rId5">
            <a:alphaModFix/>
          </a:blip>
          <a:srcRect b="0" l="0" r="0" t="0"/>
          <a:stretch/>
        </p:blipFill>
        <p:spPr>
          <a:xfrm>
            <a:off x="2213404" y="4861489"/>
            <a:ext cx="6720840" cy="85102"/>
          </a:xfrm>
          <a:prstGeom prst="rect">
            <a:avLst/>
          </a:prstGeom>
          <a:noFill/>
          <a:ln>
            <a:noFill/>
          </a:ln>
        </p:spPr>
      </p:pic>
      <p:sp>
        <p:nvSpPr>
          <p:cNvPr id="378" name="Google Shape;378;p31"/>
          <p:cNvSpPr txBox="1"/>
          <p:nvPr>
            <p:ph idx="10" type="dt"/>
          </p:nvPr>
        </p:nvSpPr>
        <p:spPr>
          <a:xfrm>
            <a:off x="913863" y="4911197"/>
            <a:ext cx="1786475" cy="273844"/>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b="1">
                <a:latin typeface="K2D"/>
                <a:ea typeface="K2D"/>
                <a:cs typeface="K2D"/>
                <a:sym typeface="K2D"/>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79" name="Google Shape;379;p31"/>
          <p:cNvSpPr txBox="1"/>
          <p:nvPr>
            <p:ph idx="11" type="ftr"/>
          </p:nvPr>
        </p:nvSpPr>
        <p:spPr>
          <a:xfrm>
            <a:off x="3028950" y="4911197"/>
            <a:ext cx="30861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b="1">
                <a:latin typeface="K2D"/>
                <a:ea typeface="K2D"/>
                <a:cs typeface="K2D"/>
                <a:sym typeface="K2D"/>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p:cSld name="Comparison">
    <p:spTree>
      <p:nvGrpSpPr>
        <p:cNvPr id="380" name="Shape 380"/>
        <p:cNvGrpSpPr/>
        <p:nvPr/>
      </p:nvGrpSpPr>
      <p:grpSpPr>
        <a:xfrm>
          <a:off x="0" y="0"/>
          <a:ext cx="0" cy="0"/>
          <a:chOff x="0" y="0"/>
          <a:chExt cx="0" cy="0"/>
        </a:xfrm>
      </p:grpSpPr>
      <p:sp>
        <p:nvSpPr>
          <p:cNvPr id="381" name="Google Shape;381;p32"/>
          <p:cNvSpPr txBox="1"/>
          <p:nvPr>
            <p:ph type="title"/>
          </p:nvPr>
        </p:nvSpPr>
        <p:spPr>
          <a:xfrm>
            <a:off x="629841" y="273844"/>
            <a:ext cx="7886700" cy="704149"/>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rgbClr val="1F5CA9"/>
              </a:buClr>
              <a:buSzPts val="2700"/>
              <a:buFont typeface="K2D"/>
              <a:buNone/>
              <a:defRPr b="1" sz="2700">
                <a:solidFill>
                  <a:srgbClr val="1F5CA9"/>
                </a:solidFill>
                <a:latin typeface="K2D"/>
                <a:ea typeface="K2D"/>
                <a:cs typeface="K2D"/>
                <a:sym typeface="K2D"/>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82" name="Google Shape;382;p32"/>
          <p:cNvSpPr txBox="1"/>
          <p:nvPr>
            <p:ph idx="1" type="body"/>
          </p:nvPr>
        </p:nvSpPr>
        <p:spPr>
          <a:xfrm>
            <a:off x="629842" y="1439758"/>
            <a:ext cx="3784996" cy="617934"/>
          </a:xfrm>
          <a:prstGeom prst="rect">
            <a:avLst/>
          </a:prstGeom>
          <a:noFill/>
          <a:ln>
            <a:noFill/>
          </a:ln>
        </p:spPr>
        <p:txBody>
          <a:bodyPr anchorCtr="0" anchor="b" bIns="34275" lIns="68575" spcFirstLastPara="1" rIns="68575" wrap="square" tIns="34275">
            <a:normAutofit/>
          </a:bodyPr>
          <a:lstStyle>
            <a:lvl1pPr indent="-228600" lvl="0" marL="457200" algn="l">
              <a:lnSpc>
                <a:spcPct val="90000"/>
              </a:lnSpc>
              <a:spcBef>
                <a:spcPts val="800"/>
              </a:spcBef>
              <a:spcAft>
                <a:spcPts val="0"/>
              </a:spcAft>
              <a:buClr>
                <a:srgbClr val="00AFEF"/>
              </a:buClr>
              <a:buSzPts val="2100"/>
              <a:buNone/>
              <a:defRPr b="1" sz="2100">
                <a:solidFill>
                  <a:srgbClr val="00AFEF"/>
                </a:solidFill>
                <a:latin typeface="K2D"/>
                <a:ea typeface="K2D"/>
                <a:cs typeface="K2D"/>
                <a:sym typeface="K2D"/>
              </a:defRPr>
            </a:lvl1pPr>
            <a:lvl2pPr indent="-228600" lvl="1" marL="914400" algn="l">
              <a:lnSpc>
                <a:spcPct val="90000"/>
              </a:lnSpc>
              <a:spcBef>
                <a:spcPts val="400"/>
              </a:spcBef>
              <a:spcAft>
                <a:spcPts val="0"/>
              </a:spcAft>
              <a:buClr>
                <a:schemeClr val="dk1"/>
              </a:buClr>
              <a:buSzPts val="1500"/>
              <a:buNone/>
              <a:defRPr b="1" sz="1500"/>
            </a:lvl2pPr>
            <a:lvl3pPr indent="-228600" lvl="2" marL="1371600" algn="l">
              <a:lnSpc>
                <a:spcPct val="90000"/>
              </a:lnSpc>
              <a:spcBef>
                <a:spcPts val="400"/>
              </a:spcBef>
              <a:spcAft>
                <a:spcPts val="0"/>
              </a:spcAft>
              <a:buClr>
                <a:schemeClr val="dk1"/>
              </a:buClr>
              <a:buSzPts val="1400"/>
              <a:buNone/>
              <a:defRPr b="1" sz="1400"/>
            </a:lvl3pPr>
            <a:lvl4pPr indent="-228600" lvl="3" marL="1828800" algn="l">
              <a:lnSpc>
                <a:spcPct val="90000"/>
              </a:lnSpc>
              <a:spcBef>
                <a:spcPts val="400"/>
              </a:spcBef>
              <a:spcAft>
                <a:spcPts val="0"/>
              </a:spcAft>
              <a:buClr>
                <a:schemeClr val="dk1"/>
              </a:buClr>
              <a:buSzPts val="1200"/>
              <a:buNone/>
              <a:defRPr b="1" sz="1200"/>
            </a:lvl4pPr>
            <a:lvl5pPr indent="-228600" lvl="4" marL="2286000" algn="l">
              <a:lnSpc>
                <a:spcPct val="90000"/>
              </a:lnSpc>
              <a:spcBef>
                <a:spcPts val="400"/>
              </a:spcBef>
              <a:spcAft>
                <a:spcPts val="0"/>
              </a:spcAft>
              <a:buClr>
                <a:schemeClr val="dk1"/>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383" name="Google Shape;383;p32"/>
          <p:cNvSpPr txBox="1"/>
          <p:nvPr>
            <p:ph idx="2" type="body"/>
          </p:nvPr>
        </p:nvSpPr>
        <p:spPr>
          <a:xfrm>
            <a:off x="629841" y="2255044"/>
            <a:ext cx="3784997" cy="2332052"/>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500"/>
              <a:buNone/>
              <a:defRPr b="0" i="0" sz="1500">
                <a:latin typeface="Readex Pro"/>
                <a:ea typeface="Readex Pro"/>
                <a:cs typeface="Readex Pro"/>
                <a:sym typeface="Readex Pro"/>
              </a:defRPr>
            </a:lvl1pPr>
            <a:lvl2pPr indent="-228600" lvl="1" marL="914400" algn="l">
              <a:lnSpc>
                <a:spcPct val="90000"/>
              </a:lnSpc>
              <a:spcBef>
                <a:spcPts val="400"/>
              </a:spcBef>
              <a:spcAft>
                <a:spcPts val="0"/>
              </a:spcAft>
              <a:buClr>
                <a:schemeClr val="dk1"/>
              </a:buClr>
              <a:buSzPts val="1400"/>
              <a:buNone/>
              <a:defRPr b="0" i="0" sz="1400">
                <a:latin typeface="Readex Pro"/>
                <a:ea typeface="Readex Pro"/>
                <a:cs typeface="Readex Pro"/>
                <a:sym typeface="Readex Pro"/>
              </a:defRPr>
            </a:lvl2pPr>
            <a:lvl3pPr indent="-228600" lvl="2" marL="1371600" algn="l">
              <a:lnSpc>
                <a:spcPct val="90000"/>
              </a:lnSpc>
              <a:spcBef>
                <a:spcPts val="400"/>
              </a:spcBef>
              <a:spcAft>
                <a:spcPts val="0"/>
              </a:spcAft>
              <a:buClr>
                <a:schemeClr val="dk1"/>
              </a:buClr>
              <a:buSzPts val="1200"/>
              <a:buNone/>
              <a:defRPr b="0" i="0" sz="1200">
                <a:latin typeface="Readex Pro"/>
                <a:ea typeface="Readex Pro"/>
                <a:cs typeface="Readex Pro"/>
                <a:sym typeface="Readex Pro"/>
              </a:defRPr>
            </a:lvl3pPr>
            <a:lvl4pPr indent="-228600" lvl="3" marL="1828800" algn="l">
              <a:lnSpc>
                <a:spcPct val="90000"/>
              </a:lnSpc>
              <a:spcBef>
                <a:spcPts val="400"/>
              </a:spcBef>
              <a:spcAft>
                <a:spcPts val="0"/>
              </a:spcAft>
              <a:buClr>
                <a:schemeClr val="dk1"/>
              </a:buClr>
              <a:buSzPts val="1100"/>
              <a:buNone/>
              <a:defRPr b="0" i="0" sz="1100">
                <a:latin typeface="Readex Pro"/>
                <a:ea typeface="Readex Pro"/>
                <a:cs typeface="Readex Pro"/>
                <a:sym typeface="Readex Pro"/>
              </a:defRPr>
            </a:lvl4pPr>
            <a:lvl5pPr indent="-228600" lvl="4" marL="2286000" algn="l">
              <a:lnSpc>
                <a:spcPct val="90000"/>
              </a:lnSpc>
              <a:spcBef>
                <a:spcPts val="400"/>
              </a:spcBef>
              <a:spcAft>
                <a:spcPts val="0"/>
              </a:spcAft>
              <a:buClr>
                <a:schemeClr val="dk1"/>
              </a:buClr>
              <a:buSzPts val="1100"/>
              <a:buNone/>
              <a:defRPr b="0" i="0" sz="1100">
                <a:latin typeface="Readex Pro"/>
                <a:ea typeface="Readex Pro"/>
                <a:cs typeface="Readex Pro"/>
                <a:sym typeface="Readex Pro"/>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384" name="Google Shape;384;p32"/>
          <p:cNvSpPr txBox="1"/>
          <p:nvPr>
            <p:ph idx="3" type="body"/>
          </p:nvPr>
        </p:nvSpPr>
        <p:spPr>
          <a:xfrm>
            <a:off x="4731545" y="1439758"/>
            <a:ext cx="3784996" cy="617934"/>
          </a:xfrm>
          <a:prstGeom prst="rect">
            <a:avLst/>
          </a:prstGeom>
          <a:noFill/>
          <a:ln>
            <a:noFill/>
          </a:ln>
        </p:spPr>
        <p:txBody>
          <a:bodyPr anchorCtr="0" anchor="b" bIns="34275" lIns="68575" spcFirstLastPara="1" rIns="68575" wrap="square" tIns="34275">
            <a:normAutofit/>
          </a:bodyPr>
          <a:lstStyle>
            <a:lvl1pPr indent="-228600" lvl="0" marL="457200" algn="l">
              <a:lnSpc>
                <a:spcPct val="90000"/>
              </a:lnSpc>
              <a:spcBef>
                <a:spcPts val="800"/>
              </a:spcBef>
              <a:spcAft>
                <a:spcPts val="0"/>
              </a:spcAft>
              <a:buClr>
                <a:srgbClr val="00AFEF"/>
              </a:buClr>
              <a:buSzPts val="2100"/>
              <a:buNone/>
              <a:defRPr b="1" sz="2100">
                <a:solidFill>
                  <a:srgbClr val="00AFEF"/>
                </a:solidFill>
                <a:latin typeface="K2D"/>
                <a:ea typeface="K2D"/>
                <a:cs typeface="K2D"/>
                <a:sym typeface="K2D"/>
              </a:defRPr>
            </a:lvl1pPr>
            <a:lvl2pPr indent="-228600" lvl="1" marL="914400" algn="l">
              <a:lnSpc>
                <a:spcPct val="90000"/>
              </a:lnSpc>
              <a:spcBef>
                <a:spcPts val="400"/>
              </a:spcBef>
              <a:spcAft>
                <a:spcPts val="0"/>
              </a:spcAft>
              <a:buClr>
                <a:schemeClr val="dk1"/>
              </a:buClr>
              <a:buSzPts val="1500"/>
              <a:buNone/>
              <a:defRPr b="1" sz="1500"/>
            </a:lvl2pPr>
            <a:lvl3pPr indent="-228600" lvl="2" marL="1371600" algn="l">
              <a:lnSpc>
                <a:spcPct val="90000"/>
              </a:lnSpc>
              <a:spcBef>
                <a:spcPts val="400"/>
              </a:spcBef>
              <a:spcAft>
                <a:spcPts val="0"/>
              </a:spcAft>
              <a:buClr>
                <a:schemeClr val="dk1"/>
              </a:buClr>
              <a:buSzPts val="1400"/>
              <a:buNone/>
              <a:defRPr b="1" sz="1400"/>
            </a:lvl3pPr>
            <a:lvl4pPr indent="-228600" lvl="3" marL="1828800" algn="l">
              <a:lnSpc>
                <a:spcPct val="90000"/>
              </a:lnSpc>
              <a:spcBef>
                <a:spcPts val="400"/>
              </a:spcBef>
              <a:spcAft>
                <a:spcPts val="0"/>
              </a:spcAft>
              <a:buClr>
                <a:schemeClr val="dk1"/>
              </a:buClr>
              <a:buSzPts val="1200"/>
              <a:buNone/>
              <a:defRPr b="1" sz="1200"/>
            </a:lvl4pPr>
            <a:lvl5pPr indent="-228600" lvl="4" marL="2286000" algn="l">
              <a:lnSpc>
                <a:spcPct val="90000"/>
              </a:lnSpc>
              <a:spcBef>
                <a:spcPts val="400"/>
              </a:spcBef>
              <a:spcAft>
                <a:spcPts val="0"/>
              </a:spcAft>
              <a:buClr>
                <a:schemeClr val="dk1"/>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385" name="Google Shape;385;p32"/>
          <p:cNvSpPr txBox="1"/>
          <p:nvPr>
            <p:ph idx="4" type="body"/>
          </p:nvPr>
        </p:nvSpPr>
        <p:spPr>
          <a:xfrm>
            <a:off x="4731545" y="2255044"/>
            <a:ext cx="3784997" cy="2332052"/>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500"/>
              <a:buNone/>
              <a:defRPr b="0" i="0" sz="1500">
                <a:latin typeface="Readex Pro"/>
                <a:ea typeface="Readex Pro"/>
                <a:cs typeface="Readex Pro"/>
                <a:sym typeface="Readex Pro"/>
              </a:defRPr>
            </a:lvl1pPr>
            <a:lvl2pPr indent="-228600" lvl="1" marL="914400" algn="l">
              <a:lnSpc>
                <a:spcPct val="90000"/>
              </a:lnSpc>
              <a:spcBef>
                <a:spcPts val="400"/>
              </a:spcBef>
              <a:spcAft>
                <a:spcPts val="0"/>
              </a:spcAft>
              <a:buClr>
                <a:schemeClr val="dk1"/>
              </a:buClr>
              <a:buSzPts val="1400"/>
              <a:buNone/>
              <a:defRPr b="0" i="0" sz="1400">
                <a:latin typeface="Readex Pro"/>
                <a:ea typeface="Readex Pro"/>
                <a:cs typeface="Readex Pro"/>
                <a:sym typeface="Readex Pro"/>
              </a:defRPr>
            </a:lvl2pPr>
            <a:lvl3pPr indent="-228600" lvl="2" marL="1371600" algn="l">
              <a:lnSpc>
                <a:spcPct val="90000"/>
              </a:lnSpc>
              <a:spcBef>
                <a:spcPts val="400"/>
              </a:spcBef>
              <a:spcAft>
                <a:spcPts val="0"/>
              </a:spcAft>
              <a:buClr>
                <a:schemeClr val="dk1"/>
              </a:buClr>
              <a:buSzPts val="1200"/>
              <a:buNone/>
              <a:defRPr b="0" i="0" sz="1200">
                <a:latin typeface="Readex Pro"/>
                <a:ea typeface="Readex Pro"/>
                <a:cs typeface="Readex Pro"/>
                <a:sym typeface="Readex Pro"/>
              </a:defRPr>
            </a:lvl3pPr>
            <a:lvl4pPr indent="-228600" lvl="3" marL="1828800" algn="l">
              <a:lnSpc>
                <a:spcPct val="90000"/>
              </a:lnSpc>
              <a:spcBef>
                <a:spcPts val="400"/>
              </a:spcBef>
              <a:spcAft>
                <a:spcPts val="0"/>
              </a:spcAft>
              <a:buClr>
                <a:schemeClr val="dk1"/>
              </a:buClr>
              <a:buSzPts val="1100"/>
              <a:buNone/>
              <a:defRPr b="0" i="0" sz="1100">
                <a:latin typeface="Readex Pro"/>
                <a:ea typeface="Readex Pro"/>
                <a:cs typeface="Readex Pro"/>
                <a:sym typeface="Readex Pro"/>
              </a:defRPr>
            </a:lvl4pPr>
            <a:lvl5pPr indent="-228600" lvl="4" marL="2286000" algn="l">
              <a:lnSpc>
                <a:spcPct val="90000"/>
              </a:lnSpc>
              <a:spcBef>
                <a:spcPts val="400"/>
              </a:spcBef>
              <a:spcAft>
                <a:spcPts val="0"/>
              </a:spcAft>
              <a:buClr>
                <a:schemeClr val="dk1"/>
              </a:buClr>
              <a:buSzPts val="1100"/>
              <a:buNone/>
              <a:defRPr b="0" i="0" sz="1100">
                <a:latin typeface="Readex Pro"/>
                <a:ea typeface="Readex Pro"/>
                <a:cs typeface="Readex Pro"/>
                <a:sym typeface="Readex Pro"/>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pic>
        <p:nvPicPr>
          <p:cNvPr id="386" name="Google Shape;386;p32"/>
          <p:cNvPicPr preferRelativeResize="0"/>
          <p:nvPr/>
        </p:nvPicPr>
        <p:blipFill rotWithShape="1">
          <a:blip r:embed="rId2">
            <a:alphaModFix/>
          </a:blip>
          <a:srcRect b="0" l="0" r="0" t="0"/>
          <a:stretch/>
        </p:blipFill>
        <p:spPr>
          <a:xfrm>
            <a:off x="358992" y="516380"/>
            <a:ext cx="219075" cy="219075"/>
          </a:xfrm>
          <a:prstGeom prst="rect">
            <a:avLst/>
          </a:prstGeom>
          <a:noFill/>
          <a:ln>
            <a:noFill/>
          </a:ln>
        </p:spPr>
      </p:pic>
      <p:pic>
        <p:nvPicPr>
          <p:cNvPr id="387" name="Google Shape;387;p32"/>
          <p:cNvPicPr preferRelativeResize="0"/>
          <p:nvPr/>
        </p:nvPicPr>
        <p:blipFill rotWithShape="1">
          <a:blip r:embed="rId3">
            <a:alphaModFix/>
          </a:blip>
          <a:srcRect b="0" l="0" r="0" t="0"/>
          <a:stretch/>
        </p:blipFill>
        <p:spPr>
          <a:xfrm>
            <a:off x="8990837" y="70190"/>
            <a:ext cx="80374" cy="80255"/>
          </a:xfrm>
          <a:prstGeom prst="rect">
            <a:avLst/>
          </a:prstGeom>
          <a:noFill/>
          <a:ln>
            <a:noFill/>
          </a:ln>
        </p:spPr>
      </p:pic>
      <p:sp>
        <p:nvSpPr>
          <p:cNvPr id="388" name="Google Shape;388;p32"/>
          <p:cNvSpPr/>
          <p:nvPr/>
        </p:nvSpPr>
        <p:spPr>
          <a:xfrm>
            <a:off x="8676323" y="4911197"/>
            <a:ext cx="255402" cy="127783"/>
          </a:xfrm>
          <a:prstGeom prst="rect">
            <a:avLst/>
          </a:prstGeom>
          <a:solidFill>
            <a:srgbClr val="00AFE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a:solidFill>
                <a:schemeClr val="lt1"/>
              </a:solidFill>
              <a:latin typeface="K2D"/>
              <a:ea typeface="K2D"/>
              <a:cs typeface="K2D"/>
              <a:sym typeface="K2D"/>
            </a:endParaRPr>
          </a:p>
        </p:txBody>
      </p:sp>
      <p:sp>
        <p:nvSpPr>
          <p:cNvPr id="389" name="Google Shape;389;p32"/>
          <p:cNvSpPr txBox="1"/>
          <p:nvPr/>
        </p:nvSpPr>
        <p:spPr>
          <a:xfrm>
            <a:off x="8634460" y="4835459"/>
            <a:ext cx="349167" cy="273844"/>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fld id="{00000000-1234-1234-1234-123412341234}" type="slidenum">
              <a:rPr lang="en" sz="800">
                <a:solidFill>
                  <a:schemeClr val="lt1"/>
                </a:solidFill>
                <a:latin typeface="K2D"/>
                <a:ea typeface="K2D"/>
                <a:cs typeface="K2D"/>
                <a:sym typeface="K2D"/>
              </a:rPr>
              <a:t>‹#›</a:t>
            </a:fld>
            <a:endParaRPr sz="800">
              <a:solidFill>
                <a:schemeClr val="lt1"/>
              </a:solidFill>
              <a:latin typeface="K2D"/>
              <a:ea typeface="K2D"/>
              <a:cs typeface="K2D"/>
              <a:sym typeface="K2D"/>
            </a:endParaRPr>
          </a:p>
        </p:txBody>
      </p:sp>
      <p:sp>
        <p:nvSpPr>
          <p:cNvPr id="390" name="Google Shape;390;p32"/>
          <p:cNvSpPr txBox="1"/>
          <p:nvPr/>
        </p:nvSpPr>
        <p:spPr>
          <a:xfrm>
            <a:off x="7558622" y="4850880"/>
            <a:ext cx="1126751" cy="230833"/>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i="0" lang="en" sz="1100">
                <a:solidFill>
                  <a:srgbClr val="00AFEF"/>
                </a:solidFill>
                <a:latin typeface="K2D"/>
                <a:ea typeface="K2D"/>
                <a:cs typeface="K2D"/>
                <a:sym typeface="K2D"/>
              </a:rPr>
              <a:t>www.ctu.edu.vn</a:t>
            </a:r>
            <a:endParaRPr sz="1100"/>
          </a:p>
        </p:txBody>
      </p:sp>
      <p:sp>
        <p:nvSpPr>
          <p:cNvPr id="391" name="Google Shape;391;p32"/>
          <p:cNvSpPr/>
          <p:nvPr/>
        </p:nvSpPr>
        <p:spPr>
          <a:xfrm>
            <a:off x="119363" y="4855894"/>
            <a:ext cx="490400" cy="223838"/>
          </a:xfrm>
          <a:prstGeom prst="rect">
            <a:avLst/>
          </a:prstGeom>
          <a:solidFill>
            <a:srgbClr val="1F5CAA"/>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i="0" lang="en" sz="1300">
                <a:solidFill>
                  <a:schemeClr val="lt1"/>
                </a:solidFill>
                <a:latin typeface="K2D"/>
                <a:ea typeface="K2D"/>
                <a:cs typeface="K2D"/>
                <a:sym typeface="K2D"/>
              </a:rPr>
              <a:t>CTU</a:t>
            </a:r>
            <a:endParaRPr sz="1000"/>
          </a:p>
        </p:txBody>
      </p:sp>
      <p:grpSp>
        <p:nvGrpSpPr>
          <p:cNvPr id="392" name="Google Shape;392;p32"/>
          <p:cNvGrpSpPr/>
          <p:nvPr/>
        </p:nvGrpSpPr>
        <p:grpSpPr>
          <a:xfrm>
            <a:off x="613264" y="4808148"/>
            <a:ext cx="2070365" cy="302843"/>
            <a:chOff x="741485" y="6410864"/>
            <a:chExt cx="2760487" cy="403790"/>
          </a:xfrm>
        </p:grpSpPr>
        <p:sp>
          <p:nvSpPr>
            <p:cNvPr id="393" name="Google Shape;393;p32"/>
            <p:cNvSpPr txBox="1"/>
            <p:nvPr/>
          </p:nvSpPr>
          <p:spPr>
            <a:xfrm>
              <a:off x="741485" y="6599210"/>
              <a:ext cx="1922253" cy="215444"/>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AFEF"/>
                </a:buClr>
                <a:buSzPts val="600"/>
                <a:buFont typeface="Readex Pro"/>
                <a:buNone/>
              </a:pPr>
              <a:r>
                <a:rPr b="0" i="0" lang="en" sz="600" u="none" cap="none" strike="noStrike">
                  <a:solidFill>
                    <a:srgbClr val="00AFEF"/>
                  </a:solidFill>
                  <a:latin typeface="Readex Pro"/>
                  <a:ea typeface="Readex Pro"/>
                  <a:cs typeface="Readex Pro"/>
                  <a:sym typeface="Readex Pro"/>
                </a:rPr>
                <a:t>Community - Totality - Uniqueness</a:t>
              </a:r>
              <a:endParaRPr b="0" i="0" sz="600" u="none" cap="none" strike="noStrike">
                <a:solidFill>
                  <a:srgbClr val="00AFEF"/>
                </a:solidFill>
                <a:latin typeface="Readex Pro"/>
                <a:ea typeface="Readex Pro"/>
                <a:cs typeface="Readex Pro"/>
                <a:sym typeface="Readex Pro"/>
              </a:endParaRPr>
            </a:p>
          </p:txBody>
        </p:sp>
        <p:sp>
          <p:nvSpPr>
            <p:cNvPr id="394" name="Google Shape;394;p32"/>
            <p:cNvSpPr txBox="1"/>
            <p:nvPr/>
          </p:nvSpPr>
          <p:spPr>
            <a:xfrm>
              <a:off x="741485" y="6410864"/>
              <a:ext cx="2760487" cy="307777"/>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1100">
                  <a:solidFill>
                    <a:srgbClr val="1F5CA9"/>
                  </a:solidFill>
                  <a:latin typeface="K2D"/>
                  <a:ea typeface="K2D"/>
                  <a:cs typeface="K2D"/>
                  <a:sym typeface="K2D"/>
                </a:rPr>
                <a:t>CAN THO UNIVERSITY</a:t>
              </a:r>
              <a:endParaRPr b="1" sz="1100">
                <a:solidFill>
                  <a:srgbClr val="1F5CA9"/>
                </a:solidFill>
                <a:latin typeface="K2D"/>
                <a:ea typeface="K2D"/>
                <a:cs typeface="K2D"/>
                <a:sym typeface="K2D"/>
              </a:endParaRPr>
            </a:p>
          </p:txBody>
        </p:sp>
      </p:grpSp>
      <p:pic>
        <p:nvPicPr>
          <p:cNvPr id="395" name="Google Shape;395;p32"/>
          <p:cNvPicPr preferRelativeResize="0"/>
          <p:nvPr/>
        </p:nvPicPr>
        <p:blipFill rotWithShape="1">
          <a:blip r:embed="rId4">
            <a:alphaModFix/>
          </a:blip>
          <a:srcRect b="0" l="0" r="0" t="0"/>
          <a:stretch/>
        </p:blipFill>
        <p:spPr>
          <a:xfrm>
            <a:off x="2213404" y="4861489"/>
            <a:ext cx="6720840" cy="85102"/>
          </a:xfrm>
          <a:prstGeom prst="rect">
            <a:avLst/>
          </a:prstGeom>
          <a:noFill/>
          <a:ln>
            <a:noFill/>
          </a:ln>
        </p:spPr>
      </p:pic>
      <p:sp>
        <p:nvSpPr>
          <p:cNvPr id="396" name="Google Shape;396;p32"/>
          <p:cNvSpPr txBox="1"/>
          <p:nvPr>
            <p:ph idx="10" type="dt"/>
          </p:nvPr>
        </p:nvSpPr>
        <p:spPr>
          <a:xfrm>
            <a:off x="913863" y="4911197"/>
            <a:ext cx="1786475" cy="273844"/>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b="1">
                <a:latin typeface="K2D"/>
                <a:ea typeface="K2D"/>
                <a:cs typeface="K2D"/>
                <a:sym typeface="K2D"/>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97" name="Google Shape;397;p32"/>
          <p:cNvSpPr txBox="1"/>
          <p:nvPr>
            <p:ph idx="11" type="ftr"/>
          </p:nvPr>
        </p:nvSpPr>
        <p:spPr>
          <a:xfrm>
            <a:off x="3028950" y="4911197"/>
            <a:ext cx="30861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b="1">
                <a:latin typeface="K2D"/>
                <a:ea typeface="K2D"/>
                <a:cs typeface="K2D"/>
                <a:sym typeface="K2D"/>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381"/>
                                        </p:tgtEl>
                                        <p:attrNameLst>
                                          <p:attrName>style.visibility</p:attrName>
                                        </p:attrNameLst>
                                      </p:cBhvr>
                                      <p:to>
                                        <p:strVal val="visible"/>
                                      </p:to>
                                    </p:set>
                                    <p:animEffect filter="fade" transition="in">
                                      <p:cBhvr>
                                        <p:cTn dur="1000"/>
                                        <p:tgtEl>
                                          <p:spTgt spid="38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Columns">
  <p:cSld name="2 Columns">
    <p:spTree>
      <p:nvGrpSpPr>
        <p:cNvPr id="398" name="Shape 398"/>
        <p:cNvGrpSpPr/>
        <p:nvPr/>
      </p:nvGrpSpPr>
      <p:grpSpPr>
        <a:xfrm>
          <a:off x="0" y="0"/>
          <a:ext cx="0" cy="0"/>
          <a:chOff x="0" y="0"/>
          <a:chExt cx="0" cy="0"/>
        </a:xfrm>
      </p:grpSpPr>
      <p:cxnSp>
        <p:nvCxnSpPr>
          <p:cNvPr id="399" name="Google Shape;399;p33"/>
          <p:cNvCxnSpPr/>
          <p:nvPr/>
        </p:nvCxnSpPr>
        <p:spPr>
          <a:xfrm>
            <a:off x="4572000" y="871538"/>
            <a:ext cx="0" cy="3564866"/>
          </a:xfrm>
          <a:prstGeom prst="straightConnector1">
            <a:avLst/>
          </a:prstGeom>
          <a:noFill/>
          <a:ln cap="rnd" cmpd="sng" w="57150">
            <a:solidFill>
              <a:srgbClr val="00AFEF">
                <a:alpha val="24705"/>
              </a:srgbClr>
            </a:solidFill>
            <a:prstDash val="dot"/>
            <a:miter lim="800000"/>
            <a:headEnd len="sm" w="sm" type="none"/>
            <a:tailEnd len="sm" w="sm" type="none"/>
          </a:ln>
        </p:spPr>
      </p:cxnSp>
      <p:sp>
        <p:nvSpPr>
          <p:cNvPr id="400" name="Google Shape;400;p33"/>
          <p:cNvSpPr/>
          <p:nvPr>
            <p:ph idx="2" type="pic"/>
          </p:nvPr>
        </p:nvSpPr>
        <p:spPr>
          <a:xfrm>
            <a:off x="673324" y="871538"/>
            <a:ext cx="3523033" cy="1462088"/>
          </a:xfrm>
          <a:prstGeom prst="rect">
            <a:avLst/>
          </a:prstGeom>
          <a:noFill/>
          <a:ln>
            <a:noFill/>
          </a:ln>
        </p:spPr>
      </p:sp>
      <p:sp>
        <p:nvSpPr>
          <p:cNvPr id="401" name="Google Shape;401;p33"/>
          <p:cNvSpPr/>
          <p:nvPr>
            <p:ph idx="3" type="pic"/>
          </p:nvPr>
        </p:nvSpPr>
        <p:spPr>
          <a:xfrm>
            <a:off x="4947973" y="871538"/>
            <a:ext cx="3523033" cy="1462088"/>
          </a:xfrm>
          <a:prstGeom prst="rect">
            <a:avLst/>
          </a:prstGeom>
          <a:noFill/>
          <a:ln>
            <a:noFill/>
          </a:ln>
        </p:spPr>
      </p:sp>
      <p:sp>
        <p:nvSpPr>
          <p:cNvPr id="402" name="Google Shape;402;p33"/>
          <p:cNvSpPr txBox="1"/>
          <p:nvPr>
            <p:ph idx="1" type="body"/>
          </p:nvPr>
        </p:nvSpPr>
        <p:spPr>
          <a:xfrm>
            <a:off x="673771" y="2476500"/>
            <a:ext cx="3521811" cy="1959769"/>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400"/>
              <a:buNone/>
              <a:defRPr sz="1400">
                <a:latin typeface="Readex Pro"/>
                <a:ea typeface="Readex Pro"/>
                <a:cs typeface="Readex Pro"/>
                <a:sym typeface="Readex Pro"/>
              </a:defRPr>
            </a:lvl1pPr>
            <a:lvl2pPr indent="-228600" lvl="1" marL="914400" algn="l">
              <a:lnSpc>
                <a:spcPct val="90000"/>
              </a:lnSpc>
              <a:spcBef>
                <a:spcPts val="400"/>
              </a:spcBef>
              <a:spcAft>
                <a:spcPts val="0"/>
              </a:spcAft>
              <a:buClr>
                <a:schemeClr val="dk1"/>
              </a:buClr>
              <a:buSzPts val="1200"/>
              <a:buNone/>
              <a:defRPr sz="1200">
                <a:latin typeface="Readex Pro"/>
                <a:ea typeface="Readex Pro"/>
                <a:cs typeface="Readex Pro"/>
                <a:sym typeface="Readex Pro"/>
              </a:defRPr>
            </a:lvl2pPr>
            <a:lvl3pPr indent="-228600" lvl="2" marL="1371600" algn="l">
              <a:lnSpc>
                <a:spcPct val="90000"/>
              </a:lnSpc>
              <a:spcBef>
                <a:spcPts val="400"/>
              </a:spcBef>
              <a:spcAft>
                <a:spcPts val="0"/>
              </a:spcAft>
              <a:buClr>
                <a:schemeClr val="dk1"/>
              </a:buClr>
              <a:buSzPts val="1100"/>
              <a:buNone/>
              <a:defRPr sz="1100">
                <a:latin typeface="Readex Pro"/>
                <a:ea typeface="Readex Pro"/>
                <a:cs typeface="Readex Pro"/>
                <a:sym typeface="Readex Pro"/>
              </a:defRPr>
            </a:lvl3pPr>
            <a:lvl4pPr indent="-228600" lvl="3" marL="1828800" algn="l">
              <a:lnSpc>
                <a:spcPct val="90000"/>
              </a:lnSpc>
              <a:spcBef>
                <a:spcPts val="400"/>
              </a:spcBef>
              <a:spcAft>
                <a:spcPts val="0"/>
              </a:spcAft>
              <a:buClr>
                <a:schemeClr val="dk1"/>
              </a:buClr>
              <a:buSzPts val="900"/>
              <a:buNone/>
              <a:defRPr sz="900">
                <a:latin typeface="Readex Pro"/>
                <a:ea typeface="Readex Pro"/>
                <a:cs typeface="Readex Pro"/>
                <a:sym typeface="Readex Pro"/>
              </a:defRPr>
            </a:lvl4pPr>
            <a:lvl5pPr indent="-228600" lvl="4" marL="2286000" algn="l">
              <a:lnSpc>
                <a:spcPct val="90000"/>
              </a:lnSpc>
              <a:spcBef>
                <a:spcPts val="400"/>
              </a:spcBef>
              <a:spcAft>
                <a:spcPts val="0"/>
              </a:spcAft>
              <a:buClr>
                <a:schemeClr val="dk1"/>
              </a:buClr>
              <a:buSzPts val="900"/>
              <a:buNone/>
              <a:defRPr sz="900">
                <a:latin typeface="Readex Pro"/>
                <a:ea typeface="Readex Pro"/>
                <a:cs typeface="Readex Pro"/>
                <a:sym typeface="Readex Pro"/>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03" name="Google Shape;403;p33"/>
          <p:cNvSpPr txBox="1"/>
          <p:nvPr>
            <p:ph idx="4" type="body"/>
          </p:nvPr>
        </p:nvSpPr>
        <p:spPr>
          <a:xfrm>
            <a:off x="4948419" y="2476500"/>
            <a:ext cx="3521811" cy="1959769"/>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400"/>
              <a:buNone/>
              <a:defRPr sz="1400">
                <a:latin typeface="Readex Pro"/>
                <a:ea typeface="Readex Pro"/>
                <a:cs typeface="Readex Pro"/>
                <a:sym typeface="Readex Pro"/>
              </a:defRPr>
            </a:lvl1pPr>
            <a:lvl2pPr indent="-228600" lvl="1" marL="914400" algn="l">
              <a:lnSpc>
                <a:spcPct val="90000"/>
              </a:lnSpc>
              <a:spcBef>
                <a:spcPts val="400"/>
              </a:spcBef>
              <a:spcAft>
                <a:spcPts val="0"/>
              </a:spcAft>
              <a:buClr>
                <a:schemeClr val="dk1"/>
              </a:buClr>
              <a:buSzPts val="1200"/>
              <a:buNone/>
              <a:defRPr sz="1200">
                <a:latin typeface="Readex Pro"/>
                <a:ea typeface="Readex Pro"/>
                <a:cs typeface="Readex Pro"/>
                <a:sym typeface="Readex Pro"/>
              </a:defRPr>
            </a:lvl2pPr>
            <a:lvl3pPr indent="-228600" lvl="2" marL="1371600" algn="l">
              <a:lnSpc>
                <a:spcPct val="90000"/>
              </a:lnSpc>
              <a:spcBef>
                <a:spcPts val="400"/>
              </a:spcBef>
              <a:spcAft>
                <a:spcPts val="0"/>
              </a:spcAft>
              <a:buClr>
                <a:schemeClr val="dk1"/>
              </a:buClr>
              <a:buSzPts val="1100"/>
              <a:buNone/>
              <a:defRPr sz="1100">
                <a:latin typeface="Readex Pro"/>
                <a:ea typeface="Readex Pro"/>
                <a:cs typeface="Readex Pro"/>
                <a:sym typeface="Readex Pro"/>
              </a:defRPr>
            </a:lvl3pPr>
            <a:lvl4pPr indent="-228600" lvl="3" marL="1828800" algn="l">
              <a:lnSpc>
                <a:spcPct val="90000"/>
              </a:lnSpc>
              <a:spcBef>
                <a:spcPts val="400"/>
              </a:spcBef>
              <a:spcAft>
                <a:spcPts val="0"/>
              </a:spcAft>
              <a:buClr>
                <a:schemeClr val="dk1"/>
              </a:buClr>
              <a:buSzPts val="900"/>
              <a:buNone/>
              <a:defRPr sz="900">
                <a:latin typeface="Readex Pro"/>
                <a:ea typeface="Readex Pro"/>
                <a:cs typeface="Readex Pro"/>
                <a:sym typeface="Readex Pro"/>
              </a:defRPr>
            </a:lvl4pPr>
            <a:lvl5pPr indent="-228600" lvl="4" marL="2286000" algn="l">
              <a:lnSpc>
                <a:spcPct val="90000"/>
              </a:lnSpc>
              <a:spcBef>
                <a:spcPts val="400"/>
              </a:spcBef>
              <a:spcAft>
                <a:spcPts val="0"/>
              </a:spcAft>
              <a:buClr>
                <a:schemeClr val="dk1"/>
              </a:buClr>
              <a:buSzPts val="900"/>
              <a:buNone/>
              <a:defRPr sz="900">
                <a:latin typeface="Readex Pro"/>
                <a:ea typeface="Readex Pro"/>
                <a:cs typeface="Readex Pro"/>
                <a:sym typeface="Readex Pro"/>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04" name="Google Shape;404;p33"/>
          <p:cNvSpPr/>
          <p:nvPr/>
        </p:nvSpPr>
        <p:spPr>
          <a:xfrm rot="10800000">
            <a:off x="673693" y="2344594"/>
            <a:ext cx="3519619" cy="58776"/>
          </a:xfrm>
          <a:prstGeom prst="rect">
            <a:avLst/>
          </a:prstGeom>
          <a:solidFill>
            <a:srgbClr val="00AFE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a:solidFill>
                <a:schemeClr val="lt1"/>
              </a:solidFill>
              <a:latin typeface="K2D"/>
              <a:ea typeface="K2D"/>
              <a:cs typeface="K2D"/>
              <a:sym typeface="K2D"/>
            </a:endParaRPr>
          </a:p>
        </p:txBody>
      </p:sp>
      <p:sp>
        <p:nvSpPr>
          <p:cNvPr id="405" name="Google Shape;405;p33"/>
          <p:cNvSpPr/>
          <p:nvPr/>
        </p:nvSpPr>
        <p:spPr>
          <a:xfrm rot="10800000">
            <a:off x="4948341" y="2344594"/>
            <a:ext cx="3519619" cy="58776"/>
          </a:xfrm>
          <a:prstGeom prst="rect">
            <a:avLst/>
          </a:prstGeom>
          <a:solidFill>
            <a:srgbClr val="00AFE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a:solidFill>
                <a:schemeClr val="lt1"/>
              </a:solidFill>
              <a:latin typeface="K2D"/>
              <a:ea typeface="K2D"/>
              <a:cs typeface="K2D"/>
              <a:sym typeface="K2D"/>
            </a:endParaRPr>
          </a:p>
        </p:txBody>
      </p:sp>
      <p:pic>
        <p:nvPicPr>
          <p:cNvPr id="406" name="Google Shape;406;p33"/>
          <p:cNvPicPr preferRelativeResize="0"/>
          <p:nvPr/>
        </p:nvPicPr>
        <p:blipFill rotWithShape="1">
          <a:blip r:embed="rId2">
            <a:alphaModFix/>
          </a:blip>
          <a:srcRect b="0" l="0" r="0" t="0"/>
          <a:stretch/>
        </p:blipFill>
        <p:spPr>
          <a:xfrm>
            <a:off x="8990837" y="70190"/>
            <a:ext cx="80374" cy="80255"/>
          </a:xfrm>
          <a:prstGeom prst="rect">
            <a:avLst/>
          </a:prstGeom>
          <a:noFill/>
          <a:ln>
            <a:noFill/>
          </a:ln>
        </p:spPr>
      </p:pic>
      <p:sp>
        <p:nvSpPr>
          <p:cNvPr id="407" name="Google Shape;407;p33"/>
          <p:cNvSpPr/>
          <p:nvPr/>
        </p:nvSpPr>
        <p:spPr>
          <a:xfrm>
            <a:off x="8676323" y="4911197"/>
            <a:ext cx="255402" cy="127783"/>
          </a:xfrm>
          <a:prstGeom prst="rect">
            <a:avLst/>
          </a:prstGeom>
          <a:solidFill>
            <a:srgbClr val="00AFE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a:solidFill>
                <a:schemeClr val="lt1"/>
              </a:solidFill>
              <a:latin typeface="K2D"/>
              <a:ea typeface="K2D"/>
              <a:cs typeface="K2D"/>
              <a:sym typeface="K2D"/>
            </a:endParaRPr>
          </a:p>
        </p:txBody>
      </p:sp>
      <p:sp>
        <p:nvSpPr>
          <p:cNvPr id="408" name="Google Shape;408;p33"/>
          <p:cNvSpPr txBox="1"/>
          <p:nvPr/>
        </p:nvSpPr>
        <p:spPr>
          <a:xfrm>
            <a:off x="8634460" y="4835459"/>
            <a:ext cx="349167" cy="273844"/>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fld id="{00000000-1234-1234-1234-123412341234}" type="slidenum">
              <a:rPr lang="en" sz="800">
                <a:solidFill>
                  <a:schemeClr val="lt1"/>
                </a:solidFill>
                <a:latin typeface="K2D"/>
                <a:ea typeface="K2D"/>
                <a:cs typeface="K2D"/>
                <a:sym typeface="K2D"/>
              </a:rPr>
              <a:t>‹#›</a:t>
            </a:fld>
            <a:endParaRPr sz="800">
              <a:solidFill>
                <a:schemeClr val="lt1"/>
              </a:solidFill>
              <a:latin typeface="K2D"/>
              <a:ea typeface="K2D"/>
              <a:cs typeface="K2D"/>
              <a:sym typeface="K2D"/>
            </a:endParaRPr>
          </a:p>
        </p:txBody>
      </p:sp>
      <p:sp>
        <p:nvSpPr>
          <p:cNvPr id="409" name="Google Shape;409;p33"/>
          <p:cNvSpPr txBox="1"/>
          <p:nvPr/>
        </p:nvSpPr>
        <p:spPr>
          <a:xfrm>
            <a:off x="7558622" y="4850880"/>
            <a:ext cx="1126751" cy="230833"/>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i="0" lang="en" sz="1100">
                <a:solidFill>
                  <a:srgbClr val="00AFEF"/>
                </a:solidFill>
                <a:latin typeface="K2D"/>
                <a:ea typeface="K2D"/>
                <a:cs typeface="K2D"/>
                <a:sym typeface="K2D"/>
              </a:rPr>
              <a:t>www.ctu.edu.vn</a:t>
            </a:r>
            <a:endParaRPr sz="1100"/>
          </a:p>
        </p:txBody>
      </p:sp>
      <p:sp>
        <p:nvSpPr>
          <p:cNvPr id="410" name="Google Shape;410;p33"/>
          <p:cNvSpPr/>
          <p:nvPr/>
        </p:nvSpPr>
        <p:spPr>
          <a:xfrm>
            <a:off x="119363" y="4855894"/>
            <a:ext cx="490400" cy="223838"/>
          </a:xfrm>
          <a:prstGeom prst="rect">
            <a:avLst/>
          </a:prstGeom>
          <a:solidFill>
            <a:srgbClr val="1F5CAA"/>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i="0" lang="en" sz="1300">
                <a:solidFill>
                  <a:schemeClr val="lt1"/>
                </a:solidFill>
                <a:latin typeface="K2D"/>
                <a:ea typeface="K2D"/>
                <a:cs typeface="K2D"/>
                <a:sym typeface="K2D"/>
              </a:rPr>
              <a:t>CTU</a:t>
            </a:r>
            <a:endParaRPr sz="1000"/>
          </a:p>
        </p:txBody>
      </p:sp>
      <p:grpSp>
        <p:nvGrpSpPr>
          <p:cNvPr id="411" name="Google Shape;411;p33"/>
          <p:cNvGrpSpPr/>
          <p:nvPr/>
        </p:nvGrpSpPr>
        <p:grpSpPr>
          <a:xfrm>
            <a:off x="613264" y="4808148"/>
            <a:ext cx="2070365" cy="302843"/>
            <a:chOff x="741485" y="6410864"/>
            <a:chExt cx="2760487" cy="403790"/>
          </a:xfrm>
        </p:grpSpPr>
        <p:sp>
          <p:nvSpPr>
            <p:cNvPr id="412" name="Google Shape;412;p33"/>
            <p:cNvSpPr txBox="1"/>
            <p:nvPr/>
          </p:nvSpPr>
          <p:spPr>
            <a:xfrm>
              <a:off x="741485" y="6599210"/>
              <a:ext cx="1922253" cy="215444"/>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AFEF"/>
                </a:buClr>
                <a:buSzPts val="600"/>
                <a:buFont typeface="Readex Pro"/>
                <a:buNone/>
              </a:pPr>
              <a:r>
                <a:rPr b="0" i="0" lang="en" sz="600" u="none" cap="none" strike="noStrike">
                  <a:solidFill>
                    <a:srgbClr val="00AFEF"/>
                  </a:solidFill>
                  <a:latin typeface="Readex Pro"/>
                  <a:ea typeface="Readex Pro"/>
                  <a:cs typeface="Readex Pro"/>
                  <a:sym typeface="Readex Pro"/>
                </a:rPr>
                <a:t>Community - Totality - Uniqueness</a:t>
              </a:r>
              <a:endParaRPr b="0" i="0" sz="600" u="none" cap="none" strike="noStrike">
                <a:solidFill>
                  <a:srgbClr val="00AFEF"/>
                </a:solidFill>
                <a:latin typeface="Readex Pro"/>
                <a:ea typeface="Readex Pro"/>
                <a:cs typeface="Readex Pro"/>
                <a:sym typeface="Readex Pro"/>
              </a:endParaRPr>
            </a:p>
          </p:txBody>
        </p:sp>
        <p:sp>
          <p:nvSpPr>
            <p:cNvPr id="413" name="Google Shape;413;p33"/>
            <p:cNvSpPr txBox="1"/>
            <p:nvPr/>
          </p:nvSpPr>
          <p:spPr>
            <a:xfrm>
              <a:off x="741485" y="6410864"/>
              <a:ext cx="2760487" cy="307777"/>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1100">
                  <a:solidFill>
                    <a:srgbClr val="1F5CA9"/>
                  </a:solidFill>
                  <a:latin typeface="K2D"/>
                  <a:ea typeface="K2D"/>
                  <a:cs typeface="K2D"/>
                  <a:sym typeface="K2D"/>
                </a:rPr>
                <a:t>CAN THO UNIVERSITY</a:t>
              </a:r>
              <a:endParaRPr b="1" sz="1100">
                <a:solidFill>
                  <a:srgbClr val="1F5CA9"/>
                </a:solidFill>
                <a:latin typeface="K2D"/>
                <a:ea typeface="K2D"/>
                <a:cs typeface="K2D"/>
                <a:sym typeface="K2D"/>
              </a:endParaRPr>
            </a:p>
          </p:txBody>
        </p:sp>
      </p:grpSp>
      <p:pic>
        <p:nvPicPr>
          <p:cNvPr id="414" name="Google Shape;414;p33"/>
          <p:cNvPicPr preferRelativeResize="0"/>
          <p:nvPr/>
        </p:nvPicPr>
        <p:blipFill rotWithShape="1">
          <a:blip r:embed="rId3">
            <a:alphaModFix/>
          </a:blip>
          <a:srcRect b="0" l="0" r="0" t="0"/>
          <a:stretch/>
        </p:blipFill>
        <p:spPr>
          <a:xfrm>
            <a:off x="2213404" y="4861489"/>
            <a:ext cx="6720840" cy="85102"/>
          </a:xfrm>
          <a:prstGeom prst="rect">
            <a:avLst/>
          </a:prstGeom>
          <a:noFill/>
          <a:ln>
            <a:noFill/>
          </a:ln>
        </p:spPr>
      </p:pic>
      <p:sp>
        <p:nvSpPr>
          <p:cNvPr id="415" name="Google Shape;415;p33"/>
          <p:cNvSpPr txBox="1"/>
          <p:nvPr>
            <p:ph idx="10" type="dt"/>
          </p:nvPr>
        </p:nvSpPr>
        <p:spPr>
          <a:xfrm>
            <a:off x="913863" y="4911197"/>
            <a:ext cx="1786475" cy="273844"/>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b="1">
                <a:latin typeface="K2D"/>
                <a:ea typeface="K2D"/>
                <a:cs typeface="K2D"/>
                <a:sym typeface="K2D"/>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416" name="Google Shape;416;p33"/>
          <p:cNvSpPr txBox="1"/>
          <p:nvPr>
            <p:ph idx="11" type="ftr"/>
          </p:nvPr>
        </p:nvSpPr>
        <p:spPr>
          <a:xfrm>
            <a:off x="3028950" y="4911197"/>
            <a:ext cx="30861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b="1">
                <a:latin typeface="K2D"/>
                <a:ea typeface="K2D"/>
                <a:cs typeface="K2D"/>
                <a:sym typeface="K2D"/>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Columns">
  <p:cSld name="3 Columns">
    <p:spTree>
      <p:nvGrpSpPr>
        <p:cNvPr id="417" name="Shape 417"/>
        <p:cNvGrpSpPr/>
        <p:nvPr/>
      </p:nvGrpSpPr>
      <p:grpSpPr>
        <a:xfrm>
          <a:off x="0" y="0"/>
          <a:ext cx="0" cy="0"/>
          <a:chOff x="0" y="0"/>
          <a:chExt cx="0" cy="0"/>
        </a:xfrm>
      </p:grpSpPr>
      <p:sp>
        <p:nvSpPr>
          <p:cNvPr id="418" name="Google Shape;418;p34"/>
          <p:cNvSpPr/>
          <p:nvPr>
            <p:ph idx="2" type="pic"/>
          </p:nvPr>
        </p:nvSpPr>
        <p:spPr>
          <a:xfrm>
            <a:off x="247031" y="871538"/>
            <a:ext cx="2526192" cy="1462088"/>
          </a:xfrm>
          <a:prstGeom prst="rect">
            <a:avLst/>
          </a:prstGeom>
          <a:noFill/>
          <a:ln>
            <a:noFill/>
          </a:ln>
        </p:spPr>
      </p:sp>
      <p:cxnSp>
        <p:nvCxnSpPr>
          <p:cNvPr id="419" name="Google Shape;419;p34"/>
          <p:cNvCxnSpPr/>
          <p:nvPr/>
        </p:nvCxnSpPr>
        <p:spPr>
          <a:xfrm>
            <a:off x="3028950" y="871538"/>
            <a:ext cx="0" cy="3564866"/>
          </a:xfrm>
          <a:prstGeom prst="straightConnector1">
            <a:avLst/>
          </a:prstGeom>
          <a:noFill/>
          <a:ln cap="rnd" cmpd="sng" w="57150">
            <a:solidFill>
              <a:srgbClr val="00AFEF">
                <a:alpha val="24705"/>
              </a:srgbClr>
            </a:solidFill>
            <a:prstDash val="dot"/>
            <a:miter lim="800000"/>
            <a:headEnd len="sm" w="sm" type="none"/>
            <a:tailEnd len="sm" w="sm" type="none"/>
          </a:ln>
        </p:spPr>
      </p:cxnSp>
      <p:cxnSp>
        <p:nvCxnSpPr>
          <p:cNvPr id="420" name="Google Shape;420;p34"/>
          <p:cNvCxnSpPr/>
          <p:nvPr/>
        </p:nvCxnSpPr>
        <p:spPr>
          <a:xfrm>
            <a:off x="6064844" y="871538"/>
            <a:ext cx="0" cy="3564866"/>
          </a:xfrm>
          <a:prstGeom prst="straightConnector1">
            <a:avLst/>
          </a:prstGeom>
          <a:noFill/>
          <a:ln cap="rnd" cmpd="sng" w="57150">
            <a:solidFill>
              <a:srgbClr val="00AFEF">
                <a:alpha val="24705"/>
              </a:srgbClr>
            </a:solidFill>
            <a:prstDash val="dot"/>
            <a:miter lim="800000"/>
            <a:headEnd len="sm" w="sm" type="none"/>
            <a:tailEnd len="sm" w="sm" type="none"/>
          </a:ln>
        </p:spPr>
      </p:cxnSp>
      <p:sp>
        <p:nvSpPr>
          <p:cNvPr id="421" name="Google Shape;421;p34"/>
          <p:cNvSpPr/>
          <p:nvPr>
            <p:ph idx="3" type="pic"/>
          </p:nvPr>
        </p:nvSpPr>
        <p:spPr>
          <a:xfrm>
            <a:off x="3283802" y="871538"/>
            <a:ext cx="2526192" cy="1462088"/>
          </a:xfrm>
          <a:prstGeom prst="rect">
            <a:avLst/>
          </a:prstGeom>
          <a:noFill/>
          <a:ln>
            <a:noFill/>
          </a:ln>
        </p:spPr>
      </p:sp>
      <p:sp>
        <p:nvSpPr>
          <p:cNvPr id="422" name="Google Shape;422;p34"/>
          <p:cNvSpPr/>
          <p:nvPr>
            <p:ph idx="4" type="pic"/>
          </p:nvPr>
        </p:nvSpPr>
        <p:spPr>
          <a:xfrm>
            <a:off x="6319696" y="871538"/>
            <a:ext cx="2526192" cy="1462088"/>
          </a:xfrm>
          <a:prstGeom prst="rect">
            <a:avLst/>
          </a:prstGeom>
          <a:noFill/>
          <a:ln>
            <a:noFill/>
          </a:ln>
        </p:spPr>
      </p:sp>
      <p:sp>
        <p:nvSpPr>
          <p:cNvPr id="423" name="Google Shape;423;p34"/>
          <p:cNvSpPr txBox="1"/>
          <p:nvPr>
            <p:ph idx="1" type="body"/>
          </p:nvPr>
        </p:nvSpPr>
        <p:spPr>
          <a:xfrm>
            <a:off x="247434" y="2476500"/>
            <a:ext cx="2525316" cy="1959769"/>
          </a:xfrm>
          <a:prstGeom prst="rect">
            <a:avLst/>
          </a:prstGeom>
          <a:noFill/>
          <a:ln>
            <a:noFill/>
          </a:ln>
        </p:spPr>
        <p:txBody>
          <a:bodyPr anchorCtr="0" anchor="t" bIns="34275" lIns="68575" spcFirstLastPara="1" rIns="68575" wrap="square" tIns="34275">
            <a:normAutofit/>
          </a:bodyPr>
          <a:lstStyle>
            <a:lvl1pPr indent="-228600" lvl="0" marL="457200" algn="l">
              <a:lnSpc>
                <a:spcPct val="100000"/>
              </a:lnSpc>
              <a:spcBef>
                <a:spcPts val="800"/>
              </a:spcBef>
              <a:spcAft>
                <a:spcPts val="0"/>
              </a:spcAft>
              <a:buClr>
                <a:schemeClr val="dk1"/>
              </a:buClr>
              <a:buSzPts val="1400"/>
              <a:buNone/>
              <a:defRPr sz="1400">
                <a:latin typeface="Readex Pro"/>
                <a:ea typeface="Readex Pro"/>
                <a:cs typeface="Readex Pro"/>
                <a:sym typeface="Readex Pro"/>
              </a:defRPr>
            </a:lvl1pPr>
            <a:lvl2pPr indent="-228600" lvl="1" marL="914400" algn="l">
              <a:lnSpc>
                <a:spcPct val="100000"/>
              </a:lnSpc>
              <a:spcBef>
                <a:spcPts val="400"/>
              </a:spcBef>
              <a:spcAft>
                <a:spcPts val="0"/>
              </a:spcAft>
              <a:buClr>
                <a:schemeClr val="dk1"/>
              </a:buClr>
              <a:buSzPts val="1200"/>
              <a:buNone/>
              <a:defRPr sz="1200">
                <a:latin typeface="Readex Pro"/>
                <a:ea typeface="Readex Pro"/>
                <a:cs typeface="Readex Pro"/>
                <a:sym typeface="Readex Pro"/>
              </a:defRPr>
            </a:lvl2pPr>
            <a:lvl3pPr indent="-228600" lvl="2" marL="1371600" algn="l">
              <a:lnSpc>
                <a:spcPct val="100000"/>
              </a:lnSpc>
              <a:spcBef>
                <a:spcPts val="400"/>
              </a:spcBef>
              <a:spcAft>
                <a:spcPts val="0"/>
              </a:spcAft>
              <a:buClr>
                <a:schemeClr val="dk1"/>
              </a:buClr>
              <a:buSzPts val="1100"/>
              <a:buNone/>
              <a:defRPr sz="1100">
                <a:latin typeface="Readex Pro"/>
                <a:ea typeface="Readex Pro"/>
                <a:cs typeface="Readex Pro"/>
                <a:sym typeface="Readex Pro"/>
              </a:defRPr>
            </a:lvl3pPr>
            <a:lvl4pPr indent="-228600" lvl="3" marL="1828800" algn="l">
              <a:lnSpc>
                <a:spcPct val="100000"/>
              </a:lnSpc>
              <a:spcBef>
                <a:spcPts val="400"/>
              </a:spcBef>
              <a:spcAft>
                <a:spcPts val="0"/>
              </a:spcAft>
              <a:buClr>
                <a:schemeClr val="dk1"/>
              </a:buClr>
              <a:buSzPts val="900"/>
              <a:buNone/>
              <a:defRPr sz="900">
                <a:latin typeface="Readex Pro"/>
                <a:ea typeface="Readex Pro"/>
                <a:cs typeface="Readex Pro"/>
                <a:sym typeface="Readex Pro"/>
              </a:defRPr>
            </a:lvl4pPr>
            <a:lvl5pPr indent="-228600" lvl="4" marL="2286000" algn="l">
              <a:lnSpc>
                <a:spcPct val="100000"/>
              </a:lnSpc>
              <a:spcBef>
                <a:spcPts val="400"/>
              </a:spcBef>
              <a:spcAft>
                <a:spcPts val="0"/>
              </a:spcAft>
              <a:buClr>
                <a:schemeClr val="dk1"/>
              </a:buClr>
              <a:buSzPts val="900"/>
              <a:buNone/>
              <a:defRPr sz="900">
                <a:latin typeface="Readex Pro"/>
                <a:ea typeface="Readex Pro"/>
                <a:cs typeface="Readex Pro"/>
                <a:sym typeface="Readex Pro"/>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24" name="Google Shape;424;p34"/>
          <p:cNvSpPr txBox="1"/>
          <p:nvPr>
            <p:ph idx="5" type="body"/>
          </p:nvPr>
        </p:nvSpPr>
        <p:spPr>
          <a:xfrm>
            <a:off x="3283802" y="2476500"/>
            <a:ext cx="2525316" cy="1959769"/>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400"/>
              <a:buNone/>
              <a:defRPr sz="1400">
                <a:latin typeface="Readex Pro"/>
                <a:ea typeface="Readex Pro"/>
                <a:cs typeface="Readex Pro"/>
                <a:sym typeface="Readex Pro"/>
              </a:defRPr>
            </a:lvl1pPr>
            <a:lvl2pPr indent="-228600" lvl="1" marL="914400" algn="l">
              <a:lnSpc>
                <a:spcPct val="90000"/>
              </a:lnSpc>
              <a:spcBef>
                <a:spcPts val="400"/>
              </a:spcBef>
              <a:spcAft>
                <a:spcPts val="0"/>
              </a:spcAft>
              <a:buClr>
                <a:schemeClr val="dk1"/>
              </a:buClr>
              <a:buSzPts val="1200"/>
              <a:buNone/>
              <a:defRPr sz="1200">
                <a:latin typeface="Readex Pro"/>
                <a:ea typeface="Readex Pro"/>
                <a:cs typeface="Readex Pro"/>
                <a:sym typeface="Readex Pro"/>
              </a:defRPr>
            </a:lvl2pPr>
            <a:lvl3pPr indent="-228600" lvl="2" marL="1371600" algn="l">
              <a:lnSpc>
                <a:spcPct val="90000"/>
              </a:lnSpc>
              <a:spcBef>
                <a:spcPts val="400"/>
              </a:spcBef>
              <a:spcAft>
                <a:spcPts val="0"/>
              </a:spcAft>
              <a:buClr>
                <a:schemeClr val="dk1"/>
              </a:buClr>
              <a:buSzPts val="1100"/>
              <a:buNone/>
              <a:defRPr sz="1100">
                <a:latin typeface="Readex Pro"/>
                <a:ea typeface="Readex Pro"/>
                <a:cs typeface="Readex Pro"/>
                <a:sym typeface="Readex Pro"/>
              </a:defRPr>
            </a:lvl3pPr>
            <a:lvl4pPr indent="-228600" lvl="3" marL="1828800" algn="l">
              <a:lnSpc>
                <a:spcPct val="90000"/>
              </a:lnSpc>
              <a:spcBef>
                <a:spcPts val="400"/>
              </a:spcBef>
              <a:spcAft>
                <a:spcPts val="0"/>
              </a:spcAft>
              <a:buClr>
                <a:schemeClr val="dk1"/>
              </a:buClr>
              <a:buSzPts val="900"/>
              <a:buNone/>
              <a:defRPr sz="900">
                <a:latin typeface="Readex Pro"/>
                <a:ea typeface="Readex Pro"/>
                <a:cs typeface="Readex Pro"/>
                <a:sym typeface="Readex Pro"/>
              </a:defRPr>
            </a:lvl4pPr>
            <a:lvl5pPr indent="-228600" lvl="4" marL="2286000" algn="l">
              <a:lnSpc>
                <a:spcPct val="90000"/>
              </a:lnSpc>
              <a:spcBef>
                <a:spcPts val="400"/>
              </a:spcBef>
              <a:spcAft>
                <a:spcPts val="0"/>
              </a:spcAft>
              <a:buClr>
                <a:schemeClr val="dk1"/>
              </a:buClr>
              <a:buSzPts val="900"/>
              <a:buNone/>
              <a:defRPr sz="900">
                <a:latin typeface="Readex Pro"/>
                <a:ea typeface="Readex Pro"/>
                <a:cs typeface="Readex Pro"/>
                <a:sym typeface="Readex Pro"/>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25" name="Google Shape;425;p34"/>
          <p:cNvSpPr txBox="1"/>
          <p:nvPr>
            <p:ph idx="6" type="body"/>
          </p:nvPr>
        </p:nvSpPr>
        <p:spPr>
          <a:xfrm>
            <a:off x="6319695" y="2476500"/>
            <a:ext cx="2525316" cy="1959769"/>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400"/>
              <a:buNone/>
              <a:defRPr sz="1400">
                <a:latin typeface="Readex Pro"/>
                <a:ea typeface="Readex Pro"/>
                <a:cs typeface="Readex Pro"/>
                <a:sym typeface="Readex Pro"/>
              </a:defRPr>
            </a:lvl1pPr>
            <a:lvl2pPr indent="-228600" lvl="1" marL="914400" algn="l">
              <a:lnSpc>
                <a:spcPct val="90000"/>
              </a:lnSpc>
              <a:spcBef>
                <a:spcPts val="400"/>
              </a:spcBef>
              <a:spcAft>
                <a:spcPts val="0"/>
              </a:spcAft>
              <a:buClr>
                <a:schemeClr val="dk1"/>
              </a:buClr>
              <a:buSzPts val="1200"/>
              <a:buNone/>
              <a:defRPr sz="1200">
                <a:latin typeface="Readex Pro"/>
                <a:ea typeface="Readex Pro"/>
                <a:cs typeface="Readex Pro"/>
                <a:sym typeface="Readex Pro"/>
              </a:defRPr>
            </a:lvl2pPr>
            <a:lvl3pPr indent="-228600" lvl="2" marL="1371600" algn="l">
              <a:lnSpc>
                <a:spcPct val="90000"/>
              </a:lnSpc>
              <a:spcBef>
                <a:spcPts val="400"/>
              </a:spcBef>
              <a:spcAft>
                <a:spcPts val="0"/>
              </a:spcAft>
              <a:buClr>
                <a:schemeClr val="dk1"/>
              </a:buClr>
              <a:buSzPts val="1100"/>
              <a:buNone/>
              <a:defRPr sz="1100">
                <a:latin typeface="Readex Pro"/>
                <a:ea typeface="Readex Pro"/>
                <a:cs typeface="Readex Pro"/>
                <a:sym typeface="Readex Pro"/>
              </a:defRPr>
            </a:lvl3pPr>
            <a:lvl4pPr indent="-228600" lvl="3" marL="1828800" algn="l">
              <a:lnSpc>
                <a:spcPct val="90000"/>
              </a:lnSpc>
              <a:spcBef>
                <a:spcPts val="400"/>
              </a:spcBef>
              <a:spcAft>
                <a:spcPts val="0"/>
              </a:spcAft>
              <a:buClr>
                <a:schemeClr val="dk1"/>
              </a:buClr>
              <a:buSzPts val="900"/>
              <a:buNone/>
              <a:defRPr sz="900">
                <a:latin typeface="Readex Pro"/>
                <a:ea typeface="Readex Pro"/>
                <a:cs typeface="Readex Pro"/>
                <a:sym typeface="Readex Pro"/>
              </a:defRPr>
            </a:lvl4pPr>
            <a:lvl5pPr indent="-228600" lvl="4" marL="2286000" algn="l">
              <a:lnSpc>
                <a:spcPct val="90000"/>
              </a:lnSpc>
              <a:spcBef>
                <a:spcPts val="400"/>
              </a:spcBef>
              <a:spcAft>
                <a:spcPts val="0"/>
              </a:spcAft>
              <a:buClr>
                <a:schemeClr val="dk1"/>
              </a:buClr>
              <a:buSzPts val="900"/>
              <a:buNone/>
              <a:defRPr sz="900">
                <a:latin typeface="Readex Pro"/>
                <a:ea typeface="Readex Pro"/>
                <a:cs typeface="Readex Pro"/>
                <a:sym typeface="Readex Pro"/>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26" name="Google Shape;426;p34"/>
          <p:cNvSpPr/>
          <p:nvPr/>
        </p:nvSpPr>
        <p:spPr>
          <a:xfrm rot="10800000">
            <a:off x="247030" y="2344594"/>
            <a:ext cx="2523744" cy="58776"/>
          </a:xfrm>
          <a:prstGeom prst="rect">
            <a:avLst/>
          </a:prstGeom>
          <a:solidFill>
            <a:srgbClr val="00AFE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a:solidFill>
                <a:schemeClr val="lt1"/>
              </a:solidFill>
              <a:latin typeface="K2D"/>
              <a:ea typeface="K2D"/>
              <a:cs typeface="K2D"/>
              <a:sym typeface="K2D"/>
            </a:endParaRPr>
          </a:p>
        </p:txBody>
      </p:sp>
      <p:sp>
        <p:nvSpPr>
          <p:cNvPr id="427" name="Google Shape;427;p34"/>
          <p:cNvSpPr/>
          <p:nvPr/>
        </p:nvSpPr>
        <p:spPr>
          <a:xfrm rot="10800000">
            <a:off x="3282924" y="2344594"/>
            <a:ext cx="2523744" cy="58776"/>
          </a:xfrm>
          <a:prstGeom prst="rect">
            <a:avLst/>
          </a:prstGeom>
          <a:solidFill>
            <a:srgbClr val="00AFE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a:solidFill>
                <a:schemeClr val="lt1"/>
              </a:solidFill>
              <a:latin typeface="K2D"/>
              <a:ea typeface="K2D"/>
              <a:cs typeface="K2D"/>
              <a:sym typeface="K2D"/>
            </a:endParaRPr>
          </a:p>
        </p:txBody>
      </p:sp>
      <p:sp>
        <p:nvSpPr>
          <p:cNvPr id="428" name="Google Shape;428;p34"/>
          <p:cNvSpPr/>
          <p:nvPr/>
        </p:nvSpPr>
        <p:spPr>
          <a:xfrm rot="10800000">
            <a:off x="6318817" y="2344594"/>
            <a:ext cx="2523744" cy="58776"/>
          </a:xfrm>
          <a:prstGeom prst="rect">
            <a:avLst/>
          </a:prstGeom>
          <a:solidFill>
            <a:srgbClr val="00AFE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a:solidFill>
                <a:schemeClr val="lt1"/>
              </a:solidFill>
              <a:latin typeface="K2D"/>
              <a:ea typeface="K2D"/>
              <a:cs typeface="K2D"/>
              <a:sym typeface="K2D"/>
            </a:endParaRPr>
          </a:p>
        </p:txBody>
      </p:sp>
      <p:pic>
        <p:nvPicPr>
          <p:cNvPr id="429" name="Google Shape;429;p34"/>
          <p:cNvPicPr preferRelativeResize="0"/>
          <p:nvPr/>
        </p:nvPicPr>
        <p:blipFill rotWithShape="1">
          <a:blip r:embed="rId2">
            <a:alphaModFix/>
          </a:blip>
          <a:srcRect b="0" l="0" r="0" t="0"/>
          <a:stretch/>
        </p:blipFill>
        <p:spPr>
          <a:xfrm>
            <a:off x="8990837" y="70190"/>
            <a:ext cx="80374" cy="80255"/>
          </a:xfrm>
          <a:prstGeom prst="rect">
            <a:avLst/>
          </a:prstGeom>
          <a:noFill/>
          <a:ln>
            <a:noFill/>
          </a:ln>
        </p:spPr>
      </p:pic>
      <p:sp>
        <p:nvSpPr>
          <p:cNvPr id="430" name="Google Shape;430;p34"/>
          <p:cNvSpPr/>
          <p:nvPr/>
        </p:nvSpPr>
        <p:spPr>
          <a:xfrm>
            <a:off x="8676323" y="4911197"/>
            <a:ext cx="255402" cy="127783"/>
          </a:xfrm>
          <a:prstGeom prst="rect">
            <a:avLst/>
          </a:prstGeom>
          <a:solidFill>
            <a:srgbClr val="00AFE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a:solidFill>
                <a:schemeClr val="lt1"/>
              </a:solidFill>
              <a:latin typeface="K2D"/>
              <a:ea typeface="K2D"/>
              <a:cs typeface="K2D"/>
              <a:sym typeface="K2D"/>
            </a:endParaRPr>
          </a:p>
        </p:txBody>
      </p:sp>
      <p:sp>
        <p:nvSpPr>
          <p:cNvPr id="431" name="Google Shape;431;p34"/>
          <p:cNvSpPr txBox="1"/>
          <p:nvPr/>
        </p:nvSpPr>
        <p:spPr>
          <a:xfrm>
            <a:off x="8634460" y="4835459"/>
            <a:ext cx="349167" cy="273844"/>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fld id="{00000000-1234-1234-1234-123412341234}" type="slidenum">
              <a:rPr lang="en" sz="800">
                <a:solidFill>
                  <a:schemeClr val="lt1"/>
                </a:solidFill>
                <a:latin typeface="K2D"/>
                <a:ea typeface="K2D"/>
                <a:cs typeface="K2D"/>
                <a:sym typeface="K2D"/>
              </a:rPr>
              <a:t>‹#›</a:t>
            </a:fld>
            <a:endParaRPr sz="800">
              <a:solidFill>
                <a:schemeClr val="lt1"/>
              </a:solidFill>
              <a:latin typeface="K2D"/>
              <a:ea typeface="K2D"/>
              <a:cs typeface="K2D"/>
              <a:sym typeface="K2D"/>
            </a:endParaRPr>
          </a:p>
        </p:txBody>
      </p:sp>
      <p:sp>
        <p:nvSpPr>
          <p:cNvPr id="432" name="Google Shape;432;p34"/>
          <p:cNvSpPr txBox="1"/>
          <p:nvPr/>
        </p:nvSpPr>
        <p:spPr>
          <a:xfrm>
            <a:off x="7558622" y="4850880"/>
            <a:ext cx="1126751" cy="230833"/>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i="0" lang="en" sz="1100">
                <a:solidFill>
                  <a:srgbClr val="00AFEF"/>
                </a:solidFill>
                <a:latin typeface="K2D"/>
                <a:ea typeface="K2D"/>
                <a:cs typeface="K2D"/>
                <a:sym typeface="K2D"/>
              </a:rPr>
              <a:t>www.ctu.edu.vn</a:t>
            </a:r>
            <a:endParaRPr sz="1100"/>
          </a:p>
        </p:txBody>
      </p:sp>
      <p:sp>
        <p:nvSpPr>
          <p:cNvPr id="433" name="Google Shape;433;p34"/>
          <p:cNvSpPr/>
          <p:nvPr/>
        </p:nvSpPr>
        <p:spPr>
          <a:xfrm>
            <a:off x="119363" y="4855894"/>
            <a:ext cx="490400" cy="223838"/>
          </a:xfrm>
          <a:prstGeom prst="rect">
            <a:avLst/>
          </a:prstGeom>
          <a:solidFill>
            <a:srgbClr val="1F5CAA"/>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i="0" lang="en" sz="1300">
                <a:solidFill>
                  <a:schemeClr val="lt1"/>
                </a:solidFill>
                <a:latin typeface="K2D"/>
                <a:ea typeface="K2D"/>
                <a:cs typeface="K2D"/>
                <a:sym typeface="K2D"/>
              </a:rPr>
              <a:t>CTU</a:t>
            </a:r>
            <a:endParaRPr sz="1000"/>
          </a:p>
        </p:txBody>
      </p:sp>
      <p:grpSp>
        <p:nvGrpSpPr>
          <p:cNvPr id="434" name="Google Shape;434;p34"/>
          <p:cNvGrpSpPr/>
          <p:nvPr/>
        </p:nvGrpSpPr>
        <p:grpSpPr>
          <a:xfrm>
            <a:off x="613264" y="4808148"/>
            <a:ext cx="2070365" cy="302843"/>
            <a:chOff x="741485" y="6410864"/>
            <a:chExt cx="2760487" cy="403790"/>
          </a:xfrm>
        </p:grpSpPr>
        <p:sp>
          <p:nvSpPr>
            <p:cNvPr id="435" name="Google Shape;435;p34"/>
            <p:cNvSpPr txBox="1"/>
            <p:nvPr/>
          </p:nvSpPr>
          <p:spPr>
            <a:xfrm>
              <a:off x="741485" y="6599210"/>
              <a:ext cx="1922253" cy="215444"/>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AFEF"/>
                </a:buClr>
                <a:buSzPts val="600"/>
                <a:buFont typeface="Readex Pro"/>
                <a:buNone/>
              </a:pPr>
              <a:r>
                <a:rPr b="0" i="0" lang="en" sz="600" u="none" cap="none" strike="noStrike">
                  <a:solidFill>
                    <a:srgbClr val="00AFEF"/>
                  </a:solidFill>
                  <a:latin typeface="Readex Pro"/>
                  <a:ea typeface="Readex Pro"/>
                  <a:cs typeface="Readex Pro"/>
                  <a:sym typeface="Readex Pro"/>
                </a:rPr>
                <a:t>Community - Totality - Uniqueness</a:t>
              </a:r>
              <a:endParaRPr b="0" i="0" sz="600" u="none" cap="none" strike="noStrike">
                <a:solidFill>
                  <a:srgbClr val="00AFEF"/>
                </a:solidFill>
                <a:latin typeface="Readex Pro"/>
                <a:ea typeface="Readex Pro"/>
                <a:cs typeface="Readex Pro"/>
                <a:sym typeface="Readex Pro"/>
              </a:endParaRPr>
            </a:p>
          </p:txBody>
        </p:sp>
        <p:sp>
          <p:nvSpPr>
            <p:cNvPr id="436" name="Google Shape;436;p34"/>
            <p:cNvSpPr txBox="1"/>
            <p:nvPr/>
          </p:nvSpPr>
          <p:spPr>
            <a:xfrm>
              <a:off x="741485" y="6410864"/>
              <a:ext cx="2760487" cy="307777"/>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1100">
                  <a:solidFill>
                    <a:srgbClr val="1F5CA9"/>
                  </a:solidFill>
                  <a:latin typeface="K2D"/>
                  <a:ea typeface="K2D"/>
                  <a:cs typeface="K2D"/>
                  <a:sym typeface="K2D"/>
                </a:rPr>
                <a:t>CAN THO UNIVERSITY</a:t>
              </a:r>
              <a:endParaRPr b="1" sz="1100">
                <a:solidFill>
                  <a:srgbClr val="1F5CA9"/>
                </a:solidFill>
                <a:latin typeface="K2D"/>
                <a:ea typeface="K2D"/>
                <a:cs typeface="K2D"/>
                <a:sym typeface="K2D"/>
              </a:endParaRPr>
            </a:p>
          </p:txBody>
        </p:sp>
      </p:grpSp>
      <p:pic>
        <p:nvPicPr>
          <p:cNvPr id="437" name="Google Shape;437;p34"/>
          <p:cNvPicPr preferRelativeResize="0"/>
          <p:nvPr/>
        </p:nvPicPr>
        <p:blipFill rotWithShape="1">
          <a:blip r:embed="rId3">
            <a:alphaModFix/>
          </a:blip>
          <a:srcRect b="0" l="0" r="0" t="0"/>
          <a:stretch/>
        </p:blipFill>
        <p:spPr>
          <a:xfrm>
            <a:off x="2213404" y="4861489"/>
            <a:ext cx="6720840" cy="85102"/>
          </a:xfrm>
          <a:prstGeom prst="rect">
            <a:avLst/>
          </a:prstGeom>
          <a:noFill/>
          <a:ln>
            <a:noFill/>
          </a:ln>
        </p:spPr>
      </p:pic>
      <p:sp>
        <p:nvSpPr>
          <p:cNvPr id="438" name="Google Shape;438;p34"/>
          <p:cNvSpPr txBox="1"/>
          <p:nvPr>
            <p:ph idx="10" type="dt"/>
          </p:nvPr>
        </p:nvSpPr>
        <p:spPr>
          <a:xfrm>
            <a:off x="913863" y="4911197"/>
            <a:ext cx="1786475" cy="273844"/>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b="1">
                <a:latin typeface="K2D"/>
                <a:ea typeface="K2D"/>
                <a:cs typeface="K2D"/>
                <a:sym typeface="K2D"/>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439" name="Google Shape;439;p34"/>
          <p:cNvSpPr txBox="1"/>
          <p:nvPr>
            <p:ph idx="11" type="ftr"/>
          </p:nvPr>
        </p:nvSpPr>
        <p:spPr>
          <a:xfrm>
            <a:off x="3028950" y="4911197"/>
            <a:ext cx="30861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b="1">
                <a:latin typeface="K2D"/>
                <a:ea typeface="K2D"/>
                <a:cs typeface="K2D"/>
                <a:sym typeface="K2D"/>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p:cSld name="Title and Vertical Text">
    <p:spTree>
      <p:nvGrpSpPr>
        <p:cNvPr id="440" name="Shape 440"/>
        <p:cNvGrpSpPr/>
        <p:nvPr/>
      </p:nvGrpSpPr>
      <p:grpSpPr>
        <a:xfrm>
          <a:off x="0" y="0"/>
          <a:ext cx="0" cy="0"/>
          <a:chOff x="0" y="0"/>
          <a:chExt cx="0" cy="0"/>
        </a:xfrm>
      </p:grpSpPr>
      <p:sp>
        <p:nvSpPr>
          <p:cNvPr id="441" name="Google Shape;441;p35"/>
          <p:cNvSpPr txBox="1"/>
          <p:nvPr>
            <p:ph idx="1" type="body"/>
          </p:nvPr>
        </p:nvSpPr>
        <p:spPr>
          <a:xfrm rot="5400000">
            <a:off x="3084910" y="-1087039"/>
            <a:ext cx="2974180" cy="788670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800"/>
              <a:buNone/>
              <a:defRPr b="0" i="0" sz="1800">
                <a:latin typeface="Readex Pro"/>
                <a:ea typeface="Readex Pro"/>
                <a:cs typeface="Readex Pro"/>
                <a:sym typeface="Readex Pro"/>
              </a:defRPr>
            </a:lvl1pPr>
            <a:lvl2pPr indent="-228600" lvl="1" marL="914400" algn="l">
              <a:lnSpc>
                <a:spcPct val="90000"/>
              </a:lnSpc>
              <a:spcBef>
                <a:spcPts val="400"/>
              </a:spcBef>
              <a:spcAft>
                <a:spcPts val="0"/>
              </a:spcAft>
              <a:buClr>
                <a:schemeClr val="dk1"/>
              </a:buClr>
              <a:buSzPts val="1500"/>
              <a:buNone/>
              <a:defRPr b="0" i="0" sz="1500">
                <a:latin typeface="Readex Pro"/>
                <a:ea typeface="Readex Pro"/>
                <a:cs typeface="Readex Pro"/>
                <a:sym typeface="Readex Pro"/>
              </a:defRPr>
            </a:lvl2pPr>
            <a:lvl3pPr indent="-228600" lvl="2" marL="1371600" algn="l">
              <a:lnSpc>
                <a:spcPct val="90000"/>
              </a:lnSpc>
              <a:spcBef>
                <a:spcPts val="400"/>
              </a:spcBef>
              <a:spcAft>
                <a:spcPts val="0"/>
              </a:spcAft>
              <a:buClr>
                <a:schemeClr val="dk1"/>
              </a:buClr>
              <a:buSzPts val="1400"/>
              <a:buNone/>
              <a:defRPr b="0" i="0" sz="1400">
                <a:latin typeface="Readex Pro"/>
                <a:ea typeface="Readex Pro"/>
                <a:cs typeface="Readex Pro"/>
                <a:sym typeface="Readex Pro"/>
              </a:defRPr>
            </a:lvl3pPr>
            <a:lvl4pPr indent="-228600" lvl="3" marL="1828800" algn="l">
              <a:lnSpc>
                <a:spcPct val="90000"/>
              </a:lnSpc>
              <a:spcBef>
                <a:spcPts val="400"/>
              </a:spcBef>
              <a:spcAft>
                <a:spcPts val="0"/>
              </a:spcAft>
              <a:buClr>
                <a:schemeClr val="dk1"/>
              </a:buClr>
              <a:buSzPts val="1200"/>
              <a:buNone/>
              <a:defRPr b="0" i="0" sz="1200">
                <a:latin typeface="Readex Pro"/>
                <a:ea typeface="Readex Pro"/>
                <a:cs typeface="Readex Pro"/>
                <a:sym typeface="Readex Pro"/>
              </a:defRPr>
            </a:lvl4pPr>
            <a:lvl5pPr indent="-228600" lvl="4" marL="2286000" algn="l">
              <a:lnSpc>
                <a:spcPct val="90000"/>
              </a:lnSpc>
              <a:spcBef>
                <a:spcPts val="400"/>
              </a:spcBef>
              <a:spcAft>
                <a:spcPts val="0"/>
              </a:spcAft>
              <a:buClr>
                <a:schemeClr val="dk1"/>
              </a:buClr>
              <a:buSzPts val="1200"/>
              <a:buNone/>
              <a:defRPr b="0" i="0" sz="1200">
                <a:latin typeface="Readex Pro"/>
                <a:ea typeface="Readex Pro"/>
                <a:cs typeface="Readex Pro"/>
                <a:sym typeface="Readex Pro"/>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42" name="Google Shape;442;p35"/>
          <p:cNvSpPr txBox="1"/>
          <p:nvPr>
            <p:ph type="title"/>
          </p:nvPr>
        </p:nvSpPr>
        <p:spPr>
          <a:xfrm>
            <a:off x="629841" y="273844"/>
            <a:ext cx="7886700" cy="704149"/>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rgbClr val="1F5CA9"/>
              </a:buClr>
              <a:buSzPts val="2400"/>
              <a:buFont typeface="K2D"/>
              <a:buNone/>
              <a:defRPr b="1" sz="2400">
                <a:solidFill>
                  <a:srgbClr val="1F5CA9"/>
                </a:solidFill>
                <a:latin typeface="K2D"/>
                <a:ea typeface="K2D"/>
                <a:cs typeface="K2D"/>
                <a:sym typeface="K2D"/>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pic>
        <p:nvPicPr>
          <p:cNvPr id="443" name="Google Shape;443;p35"/>
          <p:cNvPicPr preferRelativeResize="0"/>
          <p:nvPr/>
        </p:nvPicPr>
        <p:blipFill rotWithShape="1">
          <a:blip r:embed="rId2">
            <a:alphaModFix/>
          </a:blip>
          <a:srcRect b="0" l="0" r="0" t="0"/>
          <a:stretch/>
        </p:blipFill>
        <p:spPr>
          <a:xfrm>
            <a:off x="358992" y="516380"/>
            <a:ext cx="219075" cy="219075"/>
          </a:xfrm>
          <a:prstGeom prst="rect">
            <a:avLst/>
          </a:prstGeom>
          <a:noFill/>
          <a:ln>
            <a:noFill/>
          </a:ln>
        </p:spPr>
      </p:pic>
      <p:pic>
        <p:nvPicPr>
          <p:cNvPr id="444" name="Google Shape;444;p35"/>
          <p:cNvPicPr preferRelativeResize="0"/>
          <p:nvPr/>
        </p:nvPicPr>
        <p:blipFill rotWithShape="1">
          <a:blip r:embed="rId3">
            <a:alphaModFix/>
          </a:blip>
          <a:srcRect b="0" l="0" r="0" t="0"/>
          <a:stretch/>
        </p:blipFill>
        <p:spPr>
          <a:xfrm>
            <a:off x="8990837" y="70190"/>
            <a:ext cx="80374" cy="80255"/>
          </a:xfrm>
          <a:prstGeom prst="rect">
            <a:avLst/>
          </a:prstGeom>
          <a:noFill/>
          <a:ln>
            <a:noFill/>
          </a:ln>
        </p:spPr>
      </p:pic>
      <p:sp>
        <p:nvSpPr>
          <p:cNvPr id="445" name="Google Shape;445;p35"/>
          <p:cNvSpPr/>
          <p:nvPr/>
        </p:nvSpPr>
        <p:spPr>
          <a:xfrm>
            <a:off x="8676323" y="4911197"/>
            <a:ext cx="255402" cy="127783"/>
          </a:xfrm>
          <a:prstGeom prst="rect">
            <a:avLst/>
          </a:prstGeom>
          <a:solidFill>
            <a:srgbClr val="00AFE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a:solidFill>
                <a:schemeClr val="lt1"/>
              </a:solidFill>
              <a:latin typeface="K2D"/>
              <a:ea typeface="K2D"/>
              <a:cs typeface="K2D"/>
              <a:sym typeface="K2D"/>
            </a:endParaRPr>
          </a:p>
        </p:txBody>
      </p:sp>
      <p:sp>
        <p:nvSpPr>
          <p:cNvPr id="446" name="Google Shape;446;p35"/>
          <p:cNvSpPr txBox="1"/>
          <p:nvPr/>
        </p:nvSpPr>
        <p:spPr>
          <a:xfrm>
            <a:off x="8634460" y="4835459"/>
            <a:ext cx="349167" cy="273844"/>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fld id="{00000000-1234-1234-1234-123412341234}" type="slidenum">
              <a:rPr lang="en" sz="800">
                <a:solidFill>
                  <a:schemeClr val="lt1"/>
                </a:solidFill>
                <a:latin typeface="K2D"/>
                <a:ea typeface="K2D"/>
                <a:cs typeface="K2D"/>
                <a:sym typeface="K2D"/>
              </a:rPr>
              <a:t>‹#›</a:t>
            </a:fld>
            <a:endParaRPr sz="800">
              <a:solidFill>
                <a:schemeClr val="lt1"/>
              </a:solidFill>
              <a:latin typeface="K2D"/>
              <a:ea typeface="K2D"/>
              <a:cs typeface="K2D"/>
              <a:sym typeface="K2D"/>
            </a:endParaRPr>
          </a:p>
        </p:txBody>
      </p:sp>
      <p:sp>
        <p:nvSpPr>
          <p:cNvPr id="447" name="Google Shape;447;p35"/>
          <p:cNvSpPr txBox="1"/>
          <p:nvPr/>
        </p:nvSpPr>
        <p:spPr>
          <a:xfrm>
            <a:off x="7558622" y="4850880"/>
            <a:ext cx="1126751" cy="230833"/>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i="0" lang="en" sz="1100">
                <a:solidFill>
                  <a:srgbClr val="00AFEF"/>
                </a:solidFill>
                <a:latin typeface="K2D"/>
                <a:ea typeface="K2D"/>
                <a:cs typeface="K2D"/>
                <a:sym typeface="K2D"/>
              </a:rPr>
              <a:t>www.ctu.edu.vn</a:t>
            </a:r>
            <a:endParaRPr sz="1100"/>
          </a:p>
        </p:txBody>
      </p:sp>
      <p:sp>
        <p:nvSpPr>
          <p:cNvPr id="448" name="Google Shape;448;p35"/>
          <p:cNvSpPr/>
          <p:nvPr/>
        </p:nvSpPr>
        <p:spPr>
          <a:xfrm>
            <a:off x="119363" y="4855894"/>
            <a:ext cx="490400" cy="223838"/>
          </a:xfrm>
          <a:prstGeom prst="rect">
            <a:avLst/>
          </a:prstGeom>
          <a:solidFill>
            <a:srgbClr val="1F5CAA"/>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i="0" lang="en" sz="1300">
                <a:solidFill>
                  <a:schemeClr val="lt1"/>
                </a:solidFill>
                <a:latin typeface="K2D"/>
                <a:ea typeface="K2D"/>
                <a:cs typeface="K2D"/>
                <a:sym typeface="K2D"/>
              </a:rPr>
              <a:t>CTU</a:t>
            </a:r>
            <a:endParaRPr sz="1000"/>
          </a:p>
        </p:txBody>
      </p:sp>
      <p:grpSp>
        <p:nvGrpSpPr>
          <p:cNvPr id="449" name="Google Shape;449;p35"/>
          <p:cNvGrpSpPr/>
          <p:nvPr/>
        </p:nvGrpSpPr>
        <p:grpSpPr>
          <a:xfrm>
            <a:off x="613264" y="4808148"/>
            <a:ext cx="2070365" cy="302843"/>
            <a:chOff x="741485" y="6410864"/>
            <a:chExt cx="2760487" cy="403790"/>
          </a:xfrm>
        </p:grpSpPr>
        <p:sp>
          <p:nvSpPr>
            <p:cNvPr id="450" name="Google Shape;450;p35"/>
            <p:cNvSpPr txBox="1"/>
            <p:nvPr/>
          </p:nvSpPr>
          <p:spPr>
            <a:xfrm>
              <a:off x="741485" y="6599210"/>
              <a:ext cx="1922253" cy="215444"/>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AFEF"/>
                </a:buClr>
                <a:buSzPts val="600"/>
                <a:buFont typeface="Readex Pro"/>
                <a:buNone/>
              </a:pPr>
              <a:r>
                <a:rPr b="0" i="0" lang="en" sz="600" u="none" cap="none" strike="noStrike">
                  <a:solidFill>
                    <a:srgbClr val="00AFEF"/>
                  </a:solidFill>
                  <a:latin typeface="Readex Pro"/>
                  <a:ea typeface="Readex Pro"/>
                  <a:cs typeface="Readex Pro"/>
                  <a:sym typeface="Readex Pro"/>
                </a:rPr>
                <a:t>Community - Totality - Uniqueness</a:t>
              </a:r>
              <a:endParaRPr b="0" i="0" sz="600" u="none" cap="none" strike="noStrike">
                <a:solidFill>
                  <a:srgbClr val="00AFEF"/>
                </a:solidFill>
                <a:latin typeface="Readex Pro"/>
                <a:ea typeface="Readex Pro"/>
                <a:cs typeface="Readex Pro"/>
                <a:sym typeface="Readex Pro"/>
              </a:endParaRPr>
            </a:p>
          </p:txBody>
        </p:sp>
        <p:sp>
          <p:nvSpPr>
            <p:cNvPr id="451" name="Google Shape;451;p35"/>
            <p:cNvSpPr txBox="1"/>
            <p:nvPr/>
          </p:nvSpPr>
          <p:spPr>
            <a:xfrm>
              <a:off x="741485" y="6410864"/>
              <a:ext cx="2760487" cy="307777"/>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1100">
                  <a:solidFill>
                    <a:srgbClr val="1F5CA9"/>
                  </a:solidFill>
                  <a:latin typeface="K2D"/>
                  <a:ea typeface="K2D"/>
                  <a:cs typeface="K2D"/>
                  <a:sym typeface="K2D"/>
                </a:rPr>
                <a:t>CAN THO UNIVERSITY</a:t>
              </a:r>
              <a:endParaRPr b="1" sz="1100">
                <a:solidFill>
                  <a:srgbClr val="1F5CA9"/>
                </a:solidFill>
                <a:latin typeface="K2D"/>
                <a:ea typeface="K2D"/>
                <a:cs typeface="K2D"/>
                <a:sym typeface="K2D"/>
              </a:endParaRPr>
            </a:p>
          </p:txBody>
        </p:sp>
      </p:grpSp>
      <p:pic>
        <p:nvPicPr>
          <p:cNvPr id="452" name="Google Shape;452;p35"/>
          <p:cNvPicPr preferRelativeResize="0"/>
          <p:nvPr/>
        </p:nvPicPr>
        <p:blipFill rotWithShape="1">
          <a:blip r:embed="rId4">
            <a:alphaModFix/>
          </a:blip>
          <a:srcRect b="0" l="0" r="0" t="0"/>
          <a:stretch/>
        </p:blipFill>
        <p:spPr>
          <a:xfrm>
            <a:off x="2213404" y="4861489"/>
            <a:ext cx="6720840" cy="85102"/>
          </a:xfrm>
          <a:prstGeom prst="rect">
            <a:avLst/>
          </a:prstGeom>
          <a:noFill/>
          <a:ln>
            <a:noFill/>
          </a:ln>
        </p:spPr>
      </p:pic>
      <p:sp>
        <p:nvSpPr>
          <p:cNvPr id="453" name="Google Shape;453;p35"/>
          <p:cNvSpPr txBox="1"/>
          <p:nvPr>
            <p:ph idx="10" type="dt"/>
          </p:nvPr>
        </p:nvSpPr>
        <p:spPr>
          <a:xfrm>
            <a:off x="913863" y="4911197"/>
            <a:ext cx="1786475" cy="273844"/>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b="1">
                <a:latin typeface="K2D"/>
                <a:ea typeface="K2D"/>
                <a:cs typeface="K2D"/>
                <a:sym typeface="K2D"/>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454" name="Google Shape;454;p35"/>
          <p:cNvSpPr txBox="1"/>
          <p:nvPr>
            <p:ph idx="11" type="ftr"/>
          </p:nvPr>
        </p:nvSpPr>
        <p:spPr>
          <a:xfrm>
            <a:off x="3028950" y="4911197"/>
            <a:ext cx="30861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b="1">
                <a:latin typeface="K2D"/>
                <a:ea typeface="K2D"/>
                <a:cs typeface="K2D"/>
                <a:sym typeface="K2D"/>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442"/>
                                        </p:tgtEl>
                                        <p:attrNameLst>
                                          <p:attrName>style.visibility</p:attrName>
                                        </p:attrNameLst>
                                      </p:cBhvr>
                                      <p:to>
                                        <p:strVal val="visible"/>
                                      </p:to>
                                    </p:set>
                                    <p:animEffect filter="fade" transition="in">
                                      <p:cBhvr>
                                        <p:cTn dur="1000"/>
                                        <p:tgtEl>
                                          <p:spTgt spid="44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p:cSld name="Vertical Title and Text">
    <p:spTree>
      <p:nvGrpSpPr>
        <p:cNvPr id="455" name="Shape 455"/>
        <p:cNvGrpSpPr/>
        <p:nvPr/>
      </p:nvGrpSpPr>
      <p:grpSpPr>
        <a:xfrm>
          <a:off x="0" y="0"/>
          <a:ext cx="0" cy="0"/>
          <a:chOff x="0" y="0"/>
          <a:chExt cx="0" cy="0"/>
        </a:xfrm>
      </p:grpSpPr>
      <p:sp>
        <p:nvSpPr>
          <p:cNvPr id="456" name="Google Shape;456;p36"/>
          <p:cNvSpPr txBox="1"/>
          <p:nvPr>
            <p:ph type="title"/>
          </p:nvPr>
        </p:nvSpPr>
        <p:spPr>
          <a:xfrm rot="5400000">
            <a:off x="5350073" y="1467445"/>
            <a:ext cx="4358879" cy="1971675"/>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rgbClr val="1F5CA9"/>
              </a:buClr>
              <a:buSzPts val="2400"/>
              <a:buFont typeface="K2D"/>
              <a:buNone/>
              <a:defRPr b="1" sz="2400">
                <a:solidFill>
                  <a:srgbClr val="1F5CA9"/>
                </a:solidFill>
                <a:latin typeface="K2D"/>
                <a:ea typeface="K2D"/>
                <a:cs typeface="K2D"/>
                <a:sym typeface="K2D"/>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457" name="Google Shape;457;p36"/>
          <p:cNvSpPr txBox="1"/>
          <p:nvPr>
            <p:ph idx="1" type="body"/>
          </p:nvPr>
        </p:nvSpPr>
        <p:spPr>
          <a:xfrm rot="5400000">
            <a:off x="1406723" y="-504227"/>
            <a:ext cx="4358878" cy="5915025"/>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800"/>
              <a:buNone/>
              <a:defRPr b="0" i="0" sz="1800">
                <a:latin typeface="Readex Pro"/>
                <a:ea typeface="Readex Pro"/>
                <a:cs typeface="Readex Pro"/>
                <a:sym typeface="Readex Pro"/>
              </a:defRPr>
            </a:lvl1pPr>
            <a:lvl2pPr indent="-228600" lvl="1" marL="914400" algn="l">
              <a:lnSpc>
                <a:spcPct val="90000"/>
              </a:lnSpc>
              <a:spcBef>
                <a:spcPts val="400"/>
              </a:spcBef>
              <a:spcAft>
                <a:spcPts val="0"/>
              </a:spcAft>
              <a:buClr>
                <a:schemeClr val="dk1"/>
              </a:buClr>
              <a:buSzPts val="1500"/>
              <a:buNone/>
              <a:defRPr b="0" i="0" sz="1500">
                <a:latin typeface="Readex Pro"/>
                <a:ea typeface="Readex Pro"/>
                <a:cs typeface="Readex Pro"/>
                <a:sym typeface="Readex Pro"/>
              </a:defRPr>
            </a:lvl2pPr>
            <a:lvl3pPr indent="-228600" lvl="2" marL="1371600" algn="l">
              <a:lnSpc>
                <a:spcPct val="90000"/>
              </a:lnSpc>
              <a:spcBef>
                <a:spcPts val="400"/>
              </a:spcBef>
              <a:spcAft>
                <a:spcPts val="0"/>
              </a:spcAft>
              <a:buClr>
                <a:schemeClr val="dk1"/>
              </a:buClr>
              <a:buSzPts val="1400"/>
              <a:buNone/>
              <a:defRPr b="0" i="0" sz="1400">
                <a:latin typeface="Readex Pro"/>
                <a:ea typeface="Readex Pro"/>
                <a:cs typeface="Readex Pro"/>
                <a:sym typeface="Readex Pro"/>
              </a:defRPr>
            </a:lvl3pPr>
            <a:lvl4pPr indent="-228600" lvl="3" marL="1828800" algn="l">
              <a:lnSpc>
                <a:spcPct val="90000"/>
              </a:lnSpc>
              <a:spcBef>
                <a:spcPts val="400"/>
              </a:spcBef>
              <a:spcAft>
                <a:spcPts val="0"/>
              </a:spcAft>
              <a:buClr>
                <a:schemeClr val="dk1"/>
              </a:buClr>
              <a:buSzPts val="1200"/>
              <a:buNone/>
              <a:defRPr b="0" i="0" sz="1200">
                <a:latin typeface="Readex Pro"/>
                <a:ea typeface="Readex Pro"/>
                <a:cs typeface="Readex Pro"/>
                <a:sym typeface="Readex Pro"/>
              </a:defRPr>
            </a:lvl4pPr>
            <a:lvl5pPr indent="-228600" lvl="4" marL="2286000" algn="l">
              <a:lnSpc>
                <a:spcPct val="90000"/>
              </a:lnSpc>
              <a:spcBef>
                <a:spcPts val="400"/>
              </a:spcBef>
              <a:spcAft>
                <a:spcPts val="0"/>
              </a:spcAft>
              <a:buClr>
                <a:schemeClr val="dk1"/>
              </a:buClr>
              <a:buSzPts val="1200"/>
              <a:buNone/>
              <a:defRPr b="0" i="0" sz="1200">
                <a:latin typeface="Readex Pro"/>
                <a:ea typeface="Readex Pro"/>
                <a:cs typeface="Readex Pro"/>
                <a:sym typeface="Readex Pro"/>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pic>
        <p:nvPicPr>
          <p:cNvPr id="458" name="Google Shape;458;p36"/>
          <p:cNvPicPr preferRelativeResize="0"/>
          <p:nvPr/>
        </p:nvPicPr>
        <p:blipFill rotWithShape="1">
          <a:blip r:embed="rId2">
            <a:alphaModFix/>
          </a:blip>
          <a:srcRect b="0" l="0" r="0" t="0"/>
          <a:stretch/>
        </p:blipFill>
        <p:spPr>
          <a:xfrm>
            <a:off x="7591486" y="38987"/>
            <a:ext cx="219075" cy="219075"/>
          </a:xfrm>
          <a:prstGeom prst="rect">
            <a:avLst/>
          </a:prstGeom>
          <a:noFill/>
          <a:ln>
            <a:noFill/>
          </a:ln>
        </p:spPr>
      </p:pic>
      <p:pic>
        <p:nvPicPr>
          <p:cNvPr id="459" name="Google Shape;459;p36"/>
          <p:cNvPicPr preferRelativeResize="0"/>
          <p:nvPr/>
        </p:nvPicPr>
        <p:blipFill rotWithShape="1">
          <a:blip r:embed="rId3">
            <a:alphaModFix/>
          </a:blip>
          <a:srcRect b="0" l="0" r="0" t="0"/>
          <a:stretch/>
        </p:blipFill>
        <p:spPr>
          <a:xfrm>
            <a:off x="8990837" y="70190"/>
            <a:ext cx="80374" cy="80255"/>
          </a:xfrm>
          <a:prstGeom prst="rect">
            <a:avLst/>
          </a:prstGeom>
          <a:noFill/>
          <a:ln>
            <a:noFill/>
          </a:ln>
        </p:spPr>
      </p:pic>
      <p:sp>
        <p:nvSpPr>
          <p:cNvPr id="460" name="Google Shape;460;p36"/>
          <p:cNvSpPr/>
          <p:nvPr/>
        </p:nvSpPr>
        <p:spPr>
          <a:xfrm>
            <a:off x="8676323" y="4911197"/>
            <a:ext cx="255402" cy="127783"/>
          </a:xfrm>
          <a:prstGeom prst="rect">
            <a:avLst/>
          </a:prstGeom>
          <a:solidFill>
            <a:srgbClr val="00AFE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a:solidFill>
                <a:schemeClr val="lt1"/>
              </a:solidFill>
              <a:latin typeface="K2D"/>
              <a:ea typeface="K2D"/>
              <a:cs typeface="K2D"/>
              <a:sym typeface="K2D"/>
            </a:endParaRPr>
          </a:p>
        </p:txBody>
      </p:sp>
      <p:sp>
        <p:nvSpPr>
          <p:cNvPr id="461" name="Google Shape;461;p36"/>
          <p:cNvSpPr txBox="1"/>
          <p:nvPr/>
        </p:nvSpPr>
        <p:spPr>
          <a:xfrm>
            <a:off x="8634460" y="4835459"/>
            <a:ext cx="349167" cy="273844"/>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fld id="{00000000-1234-1234-1234-123412341234}" type="slidenum">
              <a:rPr lang="en" sz="800">
                <a:solidFill>
                  <a:schemeClr val="lt1"/>
                </a:solidFill>
                <a:latin typeface="K2D"/>
                <a:ea typeface="K2D"/>
                <a:cs typeface="K2D"/>
                <a:sym typeface="K2D"/>
              </a:rPr>
              <a:t>‹#›</a:t>
            </a:fld>
            <a:endParaRPr sz="800">
              <a:solidFill>
                <a:schemeClr val="lt1"/>
              </a:solidFill>
              <a:latin typeface="K2D"/>
              <a:ea typeface="K2D"/>
              <a:cs typeface="K2D"/>
              <a:sym typeface="K2D"/>
            </a:endParaRPr>
          </a:p>
        </p:txBody>
      </p:sp>
      <p:sp>
        <p:nvSpPr>
          <p:cNvPr id="462" name="Google Shape;462;p36"/>
          <p:cNvSpPr txBox="1"/>
          <p:nvPr/>
        </p:nvSpPr>
        <p:spPr>
          <a:xfrm>
            <a:off x="7558622" y="4850880"/>
            <a:ext cx="1126751" cy="230833"/>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i="0" lang="en" sz="1100">
                <a:solidFill>
                  <a:srgbClr val="00AFEF"/>
                </a:solidFill>
                <a:latin typeface="K2D"/>
                <a:ea typeface="K2D"/>
                <a:cs typeface="K2D"/>
                <a:sym typeface="K2D"/>
              </a:rPr>
              <a:t>www.ctu.edu.vn</a:t>
            </a:r>
            <a:endParaRPr sz="1100"/>
          </a:p>
        </p:txBody>
      </p:sp>
      <p:sp>
        <p:nvSpPr>
          <p:cNvPr id="463" name="Google Shape;463;p36"/>
          <p:cNvSpPr/>
          <p:nvPr/>
        </p:nvSpPr>
        <p:spPr>
          <a:xfrm>
            <a:off x="119363" y="4855894"/>
            <a:ext cx="490400" cy="223838"/>
          </a:xfrm>
          <a:prstGeom prst="rect">
            <a:avLst/>
          </a:prstGeom>
          <a:solidFill>
            <a:srgbClr val="1F5CAA"/>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i="0" lang="en" sz="1300">
                <a:solidFill>
                  <a:schemeClr val="lt1"/>
                </a:solidFill>
                <a:latin typeface="K2D"/>
                <a:ea typeface="K2D"/>
                <a:cs typeface="K2D"/>
                <a:sym typeface="K2D"/>
              </a:rPr>
              <a:t>CTU</a:t>
            </a:r>
            <a:endParaRPr sz="1000"/>
          </a:p>
        </p:txBody>
      </p:sp>
      <p:grpSp>
        <p:nvGrpSpPr>
          <p:cNvPr id="464" name="Google Shape;464;p36"/>
          <p:cNvGrpSpPr/>
          <p:nvPr/>
        </p:nvGrpSpPr>
        <p:grpSpPr>
          <a:xfrm>
            <a:off x="613264" y="4808148"/>
            <a:ext cx="2070365" cy="302843"/>
            <a:chOff x="741485" y="6410864"/>
            <a:chExt cx="2760487" cy="403790"/>
          </a:xfrm>
        </p:grpSpPr>
        <p:sp>
          <p:nvSpPr>
            <p:cNvPr id="465" name="Google Shape;465;p36"/>
            <p:cNvSpPr txBox="1"/>
            <p:nvPr/>
          </p:nvSpPr>
          <p:spPr>
            <a:xfrm>
              <a:off x="741485" y="6599210"/>
              <a:ext cx="1922253" cy="215444"/>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AFEF"/>
                </a:buClr>
                <a:buSzPts val="600"/>
                <a:buFont typeface="Readex Pro"/>
                <a:buNone/>
              </a:pPr>
              <a:r>
                <a:rPr b="0" i="0" lang="en" sz="600" u="none" cap="none" strike="noStrike">
                  <a:solidFill>
                    <a:srgbClr val="00AFEF"/>
                  </a:solidFill>
                  <a:latin typeface="Readex Pro"/>
                  <a:ea typeface="Readex Pro"/>
                  <a:cs typeface="Readex Pro"/>
                  <a:sym typeface="Readex Pro"/>
                </a:rPr>
                <a:t>Community - Totality - Uniqueness</a:t>
              </a:r>
              <a:endParaRPr b="0" i="0" sz="600" u="none" cap="none" strike="noStrike">
                <a:solidFill>
                  <a:srgbClr val="00AFEF"/>
                </a:solidFill>
                <a:latin typeface="Readex Pro"/>
                <a:ea typeface="Readex Pro"/>
                <a:cs typeface="Readex Pro"/>
                <a:sym typeface="Readex Pro"/>
              </a:endParaRPr>
            </a:p>
          </p:txBody>
        </p:sp>
        <p:sp>
          <p:nvSpPr>
            <p:cNvPr id="466" name="Google Shape;466;p36"/>
            <p:cNvSpPr txBox="1"/>
            <p:nvPr/>
          </p:nvSpPr>
          <p:spPr>
            <a:xfrm>
              <a:off x="741485" y="6410864"/>
              <a:ext cx="2760487" cy="307777"/>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1100">
                  <a:solidFill>
                    <a:srgbClr val="1F5CA9"/>
                  </a:solidFill>
                  <a:latin typeface="K2D"/>
                  <a:ea typeface="K2D"/>
                  <a:cs typeface="K2D"/>
                  <a:sym typeface="K2D"/>
                </a:rPr>
                <a:t>CAN THO UNIVERSITY</a:t>
              </a:r>
              <a:endParaRPr b="1" sz="1100">
                <a:solidFill>
                  <a:srgbClr val="1F5CA9"/>
                </a:solidFill>
                <a:latin typeface="K2D"/>
                <a:ea typeface="K2D"/>
                <a:cs typeface="K2D"/>
                <a:sym typeface="K2D"/>
              </a:endParaRPr>
            </a:p>
          </p:txBody>
        </p:sp>
      </p:grpSp>
      <p:pic>
        <p:nvPicPr>
          <p:cNvPr id="467" name="Google Shape;467;p36"/>
          <p:cNvPicPr preferRelativeResize="0"/>
          <p:nvPr/>
        </p:nvPicPr>
        <p:blipFill rotWithShape="1">
          <a:blip r:embed="rId4">
            <a:alphaModFix/>
          </a:blip>
          <a:srcRect b="0" l="0" r="0" t="0"/>
          <a:stretch/>
        </p:blipFill>
        <p:spPr>
          <a:xfrm>
            <a:off x="2213404" y="4861489"/>
            <a:ext cx="6720840" cy="85102"/>
          </a:xfrm>
          <a:prstGeom prst="rect">
            <a:avLst/>
          </a:prstGeom>
          <a:noFill/>
          <a:ln>
            <a:noFill/>
          </a:ln>
        </p:spPr>
      </p:pic>
      <p:sp>
        <p:nvSpPr>
          <p:cNvPr id="468" name="Google Shape;468;p36"/>
          <p:cNvSpPr txBox="1"/>
          <p:nvPr>
            <p:ph idx="10" type="dt"/>
          </p:nvPr>
        </p:nvSpPr>
        <p:spPr>
          <a:xfrm>
            <a:off x="913863" y="4911197"/>
            <a:ext cx="1786475" cy="273844"/>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b="1">
                <a:latin typeface="K2D"/>
                <a:ea typeface="K2D"/>
                <a:cs typeface="K2D"/>
                <a:sym typeface="K2D"/>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469" name="Google Shape;469;p36"/>
          <p:cNvSpPr txBox="1"/>
          <p:nvPr>
            <p:ph idx="11" type="ftr"/>
          </p:nvPr>
        </p:nvSpPr>
        <p:spPr>
          <a:xfrm>
            <a:off x="3028950" y="4911197"/>
            <a:ext cx="30861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b="1">
                <a:latin typeface="K2D"/>
                <a:ea typeface="K2D"/>
                <a:cs typeface="K2D"/>
                <a:sym typeface="K2D"/>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70" name="Shape 470"/>
        <p:cNvGrpSpPr/>
        <p:nvPr/>
      </p:nvGrpSpPr>
      <p:grpSpPr>
        <a:xfrm>
          <a:off x="0" y="0"/>
          <a:ext cx="0" cy="0"/>
          <a:chOff x="0" y="0"/>
          <a:chExt cx="0" cy="0"/>
        </a:xfrm>
      </p:grpSpPr>
      <p:sp>
        <p:nvSpPr>
          <p:cNvPr id="471" name="Google Shape;471;p37"/>
          <p:cNvSpPr txBox="1"/>
          <p:nvPr>
            <p:ph type="title"/>
          </p:nvPr>
        </p:nvSpPr>
        <p:spPr>
          <a:xfrm>
            <a:off x="628650" y="244187"/>
            <a:ext cx="7886700" cy="733806"/>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rgbClr val="1F5CA9"/>
              </a:buClr>
              <a:buSzPts val="2400"/>
              <a:buFont typeface="K2D"/>
              <a:buNone/>
              <a:defRPr b="1" sz="2400">
                <a:solidFill>
                  <a:srgbClr val="1F5CA9"/>
                </a:solidFill>
                <a:latin typeface="K2D"/>
                <a:ea typeface="K2D"/>
                <a:cs typeface="K2D"/>
                <a:sym typeface="K2D"/>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pic>
        <p:nvPicPr>
          <p:cNvPr id="472" name="Google Shape;472;p37"/>
          <p:cNvPicPr preferRelativeResize="0"/>
          <p:nvPr/>
        </p:nvPicPr>
        <p:blipFill rotWithShape="1">
          <a:blip r:embed="rId2">
            <a:alphaModFix amt="85000"/>
          </a:blip>
          <a:srcRect b="0" l="0" r="0" t="0"/>
          <a:stretch/>
        </p:blipFill>
        <p:spPr>
          <a:xfrm>
            <a:off x="3276843" y="1295852"/>
            <a:ext cx="2590315" cy="2551797"/>
          </a:xfrm>
          <a:prstGeom prst="rect">
            <a:avLst/>
          </a:prstGeom>
          <a:noFill/>
          <a:ln>
            <a:noFill/>
          </a:ln>
        </p:spPr>
      </p:pic>
      <p:pic>
        <p:nvPicPr>
          <p:cNvPr id="473" name="Google Shape;473;p37"/>
          <p:cNvPicPr preferRelativeResize="0"/>
          <p:nvPr/>
        </p:nvPicPr>
        <p:blipFill rotWithShape="1">
          <a:blip r:embed="rId3">
            <a:alphaModFix/>
          </a:blip>
          <a:srcRect b="0" l="0" r="0" t="0"/>
          <a:stretch/>
        </p:blipFill>
        <p:spPr>
          <a:xfrm>
            <a:off x="358992" y="492568"/>
            <a:ext cx="219075" cy="219075"/>
          </a:xfrm>
          <a:prstGeom prst="rect">
            <a:avLst/>
          </a:prstGeom>
          <a:noFill/>
          <a:ln>
            <a:noFill/>
          </a:ln>
        </p:spPr>
      </p:pic>
      <p:pic>
        <p:nvPicPr>
          <p:cNvPr id="474" name="Google Shape;474;p37"/>
          <p:cNvPicPr preferRelativeResize="0"/>
          <p:nvPr/>
        </p:nvPicPr>
        <p:blipFill rotWithShape="1">
          <a:blip r:embed="rId4">
            <a:alphaModFix/>
          </a:blip>
          <a:srcRect b="0" l="0" r="0" t="0"/>
          <a:stretch/>
        </p:blipFill>
        <p:spPr>
          <a:xfrm>
            <a:off x="8990837" y="70190"/>
            <a:ext cx="80374" cy="80255"/>
          </a:xfrm>
          <a:prstGeom prst="rect">
            <a:avLst/>
          </a:prstGeom>
          <a:noFill/>
          <a:ln>
            <a:noFill/>
          </a:ln>
        </p:spPr>
      </p:pic>
      <p:sp>
        <p:nvSpPr>
          <p:cNvPr id="475" name="Google Shape;475;p37"/>
          <p:cNvSpPr/>
          <p:nvPr/>
        </p:nvSpPr>
        <p:spPr>
          <a:xfrm>
            <a:off x="8676323" y="4911197"/>
            <a:ext cx="255402" cy="127783"/>
          </a:xfrm>
          <a:prstGeom prst="rect">
            <a:avLst/>
          </a:prstGeom>
          <a:solidFill>
            <a:srgbClr val="00AFE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a:solidFill>
                <a:schemeClr val="lt1"/>
              </a:solidFill>
              <a:latin typeface="K2D"/>
              <a:ea typeface="K2D"/>
              <a:cs typeface="K2D"/>
              <a:sym typeface="K2D"/>
            </a:endParaRPr>
          </a:p>
        </p:txBody>
      </p:sp>
      <p:sp>
        <p:nvSpPr>
          <p:cNvPr id="476" name="Google Shape;476;p37"/>
          <p:cNvSpPr txBox="1"/>
          <p:nvPr/>
        </p:nvSpPr>
        <p:spPr>
          <a:xfrm>
            <a:off x="8634460" y="4835459"/>
            <a:ext cx="349167" cy="273844"/>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fld id="{00000000-1234-1234-1234-123412341234}" type="slidenum">
              <a:rPr lang="en" sz="800">
                <a:solidFill>
                  <a:schemeClr val="lt1"/>
                </a:solidFill>
                <a:latin typeface="K2D"/>
                <a:ea typeface="K2D"/>
                <a:cs typeface="K2D"/>
                <a:sym typeface="K2D"/>
              </a:rPr>
              <a:t>‹#›</a:t>
            </a:fld>
            <a:endParaRPr sz="800">
              <a:solidFill>
                <a:schemeClr val="lt1"/>
              </a:solidFill>
              <a:latin typeface="K2D"/>
              <a:ea typeface="K2D"/>
              <a:cs typeface="K2D"/>
              <a:sym typeface="K2D"/>
            </a:endParaRPr>
          </a:p>
        </p:txBody>
      </p:sp>
      <p:sp>
        <p:nvSpPr>
          <p:cNvPr id="477" name="Google Shape;477;p37"/>
          <p:cNvSpPr txBox="1"/>
          <p:nvPr/>
        </p:nvSpPr>
        <p:spPr>
          <a:xfrm>
            <a:off x="7558622" y="4850880"/>
            <a:ext cx="1126751" cy="230833"/>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i="0" lang="en" sz="1100">
                <a:solidFill>
                  <a:srgbClr val="00AFEF"/>
                </a:solidFill>
                <a:latin typeface="K2D"/>
                <a:ea typeface="K2D"/>
                <a:cs typeface="K2D"/>
                <a:sym typeface="K2D"/>
              </a:rPr>
              <a:t>www.ctu.edu.vn</a:t>
            </a:r>
            <a:endParaRPr sz="1100"/>
          </a:p>
        </p:txBody>
      </p:sp>
      <p:sp>
        <p:nvSpPr>
          <p:cNvPr id="478" name="Google Shape;478;p37"/>
          <p:cNvSpPr/>
          <p:nvPr/>
        </p:nvSpPr>
        <p:spPr>
          <a:xfrm>
            <a:off x="119363" y="4855894"/>
            <a:ext cx="490400" cy="223838"/>
          </a:xfrm>
          <a:prstGeom prst="rect">
            <a:avLst/>
          </a:prstGeom>
          <a:solidFill>
            <a:srgbClr val="1F5CAA"/>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i="0" lang="en" sz="1300">
                <a:solidFill>
                  <a:schemeClr val="lt1"/>
                </a:solidFill>
                <a:latin typeface="K2D"/>
                <a:ea typeface="K2D"/>
                <a:cs typeface="K2D"/>
                <a:sym typeface="K2D"/>
              </a:rPr>
              <a:t>CTU</a:t>
            </a:r>
            <a:endParaRPr sz="1000"/>
          </a:p>
        </p:txBody>
      </p:sp>
      <p:grpSp>
        <p:nvGrpSpPr>
          <p:cNvPr id="479" name="Google Shape;479;p37"/>
          <p:cNvGrpSpPr/>
          <p:nvPr/>
        </p:nvGrpSpPr>
        <p:grpSpPr>
          <a:xfrm>
            <a:off x="613264" y="4808148"/>
            <a:ext cx="2070365" cy="302843"/>
            <a:chOff x="741485" y="6410864"/>
            <a:chExt cx="2760487" cy="403790"/>
          </a:xfrm>
        </p:grpSpPr>
        <p:sp>
          <p:nvSpPr>
            <p:cNvPr id="480" name="Google Shape;480;p37"/>
            <p:cNvSpPr txBox="1"/>
            <p:nvPr/>
          </p:nvSpPr>
          <p:spPr>
            <a:xfrm>
              <a:off x="741485" y="6599210"/>
              <a:ext cx="1922253" cy="215444"/>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AFEF"/>
                </a:buClr>
                <a:buSzPts val="600"/>
                <a:buFont typeface="Readex Pro"/>
                <a:buNone/>
              </a:pPr>
              <a:r>
                <a:rPr b="0" i="0" lang="en" sz="600" u="none" cap="none" strike="noStrike">
                  <a:solidFill>
                    <a:srgbClr val="00AFEF"/>
                  </a:solidFill>
                  <a:latin typeface="Readex Pro"/>
                  <a:ea typeface="Readex Pro"/>
                  <a:cs typeface="Readex Pro"/>
                  <a:sym typeface="Readex Pro"/>
                </a:rPr>
                <a:t>Community - Totality - Uniqueness</a:t>
              </a:r>
              <a:endParaRPr b="0" i="0" sz="600" u="none" cap="none" strike="noStrike">
                <a:solidFill>
                  <a:srgbClr val="00AFEF"/>
                </a:solidFill>
                <a:latin typeface="Readex Pro"/>
                <a:ea typeface="Readex Pro"/>
                <a:cs typeface="Readex Pro"/>
                <a:sym typeface="Readex Pro"/>
              </a:endParaRPr>
            </a:p>
          </p:txBody>
        </p:sp>
        <p:sp>
          <p:nvSpPr>
            <p:cNvPr id="481" name="Google Shape;481;p37"/>
            <p:cNvSpPr txBox="1"/>
            <p:nvPr/>
          </p:nvSpPr>
          <p:spPr>
            <a:xfrm>
              <a:off x="741485" y="6410864"/>
              <a:ext cx="2760487" cy="307777"/>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1100">
                  <a:solidFill>
                    <a:srgbClr val="1F5CA9"/>
                  </a:solidFill>
                  <a:latin typeface="K2D"/>
                  <a:ea typeface="K2D"/>
                  <a:cs typeface="K2D"/>
                  <a:sym typeface="K2D"/>
                </a:rPr>
                <a:t>CAN THO UNIVERSITY</a:t>
              </a:r>
              <a:endParaRPr b="1" sz="1100">
                <a:solidFill>
                  <a:srgbClr val="1F5CA9"/>
                </a:solidFill>
                <a:latin typeface="K2D"/>
                <a:ea typeface="K2D"/>
                <a:cs typeface="K2D"/>
                <a:sym typeface="K2D"/>
              </a:endParaRPr>
            </a:p>
          </p:txBody>
        </p:sp>
      </p:grpSp>
      <p:pic>
        <p:nvPicPr>
          <p:cNvPr id="482" name="Google Shape;482;p37"/>
          <p:cNvPicPr preferRelativeResize="0"/>
          <p:nvPr/>
        </p:nvPicPr>
        <p:blipFill rotWithShape="1">
          <a:blip r:embed="rId5">
            <a:alphaModFix/>
          </a:blip>
          <a:srcRect b="0" l="0" r="0" t="0"/>
          <a:stretch/>
        </p:blipFill>
        <p:spPr>
          <a:xfrm>
            <a:off x="2213404" y="4861489"/>
            <a:ext cx="6720840" cy="85102"/>
          </a:xfrm>
          <a:prstGeom prst="rect">
            <a:avLst/>
          </a:prstGeom>
          <a:noFill/>
          <a:ln>
            <a:noFill/>
          </a:ln>
        </p:spPr>
      </p:pic>
      <p:sp>
        <p:nvSpPr>
          <p:cNvPr id="483" name="Google Shape;483;p37"/>
          <p:cNvSpPr txBox="1"/>
          <p:nvPr>
            <p:ph idx="10" type="dt"/>
          </p:nvPr>
        </p:nvSpPr>
        <p:spPr>
          <a:xfrm>
            <a:off x="913863" y="4911197"/>
            <a:ext cx="1786475" cy="273844"/>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b="1">
                <a:latin typeface="K2D"/>
                <a:ea typeface="K2D"/>
                <a:cs typeface="K2D"/>
                <a:sym typeface="K2D"/>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484" name="Google Shape;484;p37"/>
          <p:cNvSpPr txBox="1"/>
          <p:nvPr>
            <p:ph idx="11" type="ftr"/>
          </p:nvPr>
        </p:nvSpPr>
        <p:spPr>
          <a:xfrm>
            <a:off x="3028950" y="4911197"/>
            <a:ext cx="30861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b="1">
                <a:latin typeface="K2D"/>
                <a:ea typeface="K2D"/>
                <a:cs typeface="K2D"/>
                <a:sym typeface="K2D"/>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471"/>
                                        </p:tgtEl>
                                        <p:attrNameLst>
                                          <p:attrName>style.visibility</p:attrName>
                                        </p:attrNameLst>
                                      </p:cBhvr>
                                      <p:to>
                                        <p:strVal val="visible"/>
                                      </p:to>
                                    </p:set>
                                    <p:animEffect filter="fade" transition="in">
                                      <p:cBhvr>
                                        <p:cTn dur="1000"/>
                                        <p:tgtEl>
                                          <p:spTgt spid="47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hite" type="blank">
  <p:cSld name="BLANK">
    <p:spTree>
      <p:nvGrpSpPr>
        <p:cNvPr id="485" name="Shape 485"/>
        <p:cNvGrpSpPr/>
        <p:nvPr/>
      </p:nvGrpSpPr>
      <p:grpSpPr>
        <a:xfrm>
          <a:off x="0" y="0"/>
          <a:ext cx="0" cy="0"/>
          <a:chOff x="0" y="0"/>
          <a:chExt cx="0" cy="0"/>
        </a:xfrm>
      </p:grpSpPr>
      <p:pic>
        <p:nvPicPr>
          <p:cNvPr id="486" name="Google Shape;486;p38"/>
          <p:cNvPicPr preferRelativeResize="0"/>
          <p:nvPr/>
        </p:nvPicPr>
        <p:blipFill rotWithShape="1">
          <a:blip r:embed="rId2">
            <a:alphaModFix amt="85000"/>
          </a:blip>
          <a:srcRect b="0" l="0" r="0" t="0"/>
          <a:stretch/>
        </p:blipFill>
        <p:spPr>
          <a:xfrm>
            <a:off x="3276843" y="1295852"/>
            <a:ext cx="2590315" cy="2551797"/>
          </a:xfrm>
          <a:prstGeom prst="rect">
            <a:avLst/>
          </a:prstGeom>
          <a:noFill/>
          <a:ln>
            <a:noFill/>
          </a:ln>
        </p:spPr>
      </p:pic>
      <p:pic>
        <p:nvPicPr>
          <p:cNvPr id="487" name="Google Shape;487;p38"/>
          <p:cNvPicPr preferRelativeResize="0"/>
          <p:nvPr/>
        </p:nvPicPr>
        <p:blipFill rotWithShape="1">
          <a:blip r:embed="rId3">
            <a:alphaModFix/>
          </a:blip>
          <a:srcRect b="0" l="0" r="0" t="0"/>
          <a:stretch/>
        </p:blipFill>
        <p:spPr>
          <a:xfrm>
            <a:off x="8990837" y="70190"/>
            <a:ext cx="80374" cy="80255"/>
          </a:xfrm>
          <a:prstGeom prst="rect">
            <a:avLst/>
          </a:prstGeom>
          <a:noFill/>
          <a:ln>
            <a:noFill/>
          </a:ln>
        </p:spPr>
      </p:pic>
      <p:sp>
        <p:nvSpPr>
          <p:cNvPr id="488" name="Google Shape;488;p38"/>
          <p:cNvSpPr/>
          <p:nvPr/>
        </p:nvSpPr>
        <p:spPr>
          <a:xfrm>
            <a:off x="8676323" y="4911197"/>
            <a:ext cx="255402" cy="127783"/>
          </a:xfrm>
          <a:prstGeom prst="rect">
            <a:avLst/>
          </a:prstGeom>
          <a:solidFill>
            <a:srgbClr val="00AFE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a:solidFill>
                <a:schemeClr val="lt1"/>
              </a:solidFill>
              <a:latin typeface="K2D"/>
              <a:ea typeface="K2D"/>
              <a:cs typeface="K2D"/>
              <a:sym typeface="K2D"/>
            </a:endParaRPr>
          </a:p>
        </p:txBody>
      </p:sp>
      <p:sp>
        <p:nvSpPr>
          <p:cNvPr id="489" name="Google Shape;489;p38"/>
          <p:cNvSpPr txBox="1"/>
          <p:nvPr/>
        </p:nvSpPr>
        <p:spPr>
          <a:xfrm>
            <a:off x="8634460" y="4835459"/>
            <a:ext cx="349167" cy="273844"/>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fld id="{00000000-1234-1234-1234-123412341234}" type="slidenum">
              <a:rPr lang="en" sz="800">
                <a:solidFill>
                  <a:schemeClr val="lt1"/>
                </a:solidFill>
                <a:latin typeface="K2D"/>
                <a:ea typeface="K2D"/>
                <a:cs typeface="K2D"/>
                <a:sym typeface="K2D"/>
              </a:rPr>
              <a:t>‹#›</a:t>
            </a:fld>
            <a:endParaRPr sz="800">
              <a:solidFill>
                <a:schemeClr val="lt1"/>
              </a:solidFill>
              <a:latin typeface="K2D"/>
              <a:ea typeface="K2D"/>
              <a:cs typeface="K2D"/>
              <a:sym typeface="K2D"/>
            </a:endParaRPr>
          </a:p>
        </p:txBody>
      </p:sp>
      <p:sp>
        <p:nvSpPr>
          <p:cNvPr id="490" name="Google Shape;490;p38"/>
          <p:cNvSpPr txBox="1"/>
          <p:nvPr/>
        </p:nvSpPr>
        <p:spPr>
          <a:xfrm>
            <a:off x="7558622" y="4850880"/>
            <a:ext cx="1126751" cy="230833"/>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i="0" lang="en" sz="1100">
                <a:solidFill>
                  <a:srgbClr val="00AFEF"/>
                </a:solidFill>
                <a:latin typeface="K2D"/>
                <a:ea typeface="K2D"/>
                <a:cs typeface="K2D"/>
                <a:sym typeface="K2D"/>
              </a:rPr>
              <a:t>www.ctu.edu.vn</a:t>
            </a:r>
            <a:endParaRPr sz="1100"/>
          </a:p>
        </p:txBody>
      </p:sp>
      <p:sp>
        <p:nvSpPr>
          <p:cNvPr id="491" name="Google Shape;491;p38"/>
          <p:cNvSpPr/>
          <p:nvPr/>
        </p:nvSpPr>
        <p:spPr>
          <a:xfrm>
            <a:off x="119363" y="4855894"/>
            <a:ext cx="490400" cy="223838"/>
          </a:xfrm>
          <a:prstGeom prst="rect">
            <a:avLst/>
          </a:prstGeom>
          <a:solidFill>
            <a:srgbClr val="1F5CAA"/>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i="0" lang="en" sz="1300">
                <a:solidFill>
                  <a:schemeClr val="lt1"/>
                </a:solidFill>
                <a:latin typeface="K2D"/>
                <a:ea typeface="K2D"/>
                <a:cs typeface="K2D"/>
                <a:sym typeface="K2D"/>
              </a:rPr>
              <a:t>CTU</a:t>
            </a:r>
            <a:endParaRPr sz="1000"/>
          </a:p>
        </p:txBody>
      </p:sp>
      <p:grpSp>
        <p:nvGrpSpPr>
          <p:cNvPr id="492" name="Google Shape;492;p38"/>
          <p:cNvGrpSpPr/>
          <p:nvPr/>
        </p:nvGrpSpPr>
        <p:grpSpPr>
          <a:xfrm>
            <a:off x="613264" y="4808148"/>
            <a:ext cx="2070365" cy="302843"/>
            <a:chOff x="741485" y="6410864"/>
            <a:chExt cx="2760487" cy="403790"/>
          </a:xfrm>
        </p:grpSpPr>
        <p:sp>
          <p:nvSpPr>
            <p:cNvPr id="493" name="Google Shape;493;p38"/>
            <p:cNvSpPr txBox="1"/>
            <p:nvPr/>
          </p:nvSpPr>
          <p:spPr>
            <a:xfrm>
              <a:off x="741485" y="6599210"/>
              <a:ext cx="1922253" cy="215444"/>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AFEF"/>
                </a:buClr>
                <a:buSzPts val="600"/>
                <a:buFont typeface="Readex Pro"/>
                <a:buNone/>
              </a:pPr>
              <a:r>
                <a:rPr b="0" i="0" lang="en" sz="600" u="none" cap="none" strike="noStrike">
                  <a:solidFill>
                    <a:srgbClr val="00AFEF"/>
                  </a:solidFill>
                  <a:latin typeface="Readex Pro"/>
                  <a:ea typeface="Readex Pro"/>
                  <a:cs typeface="Readex Pro"/>
                  <a:sym typeface="Readex Pro"/>
                </a:rPr>
                <a:t>Community - Totality - Uniqueness</a:t>
              </a:r>
              <a:endParaRPr b="0" i="0" sz="600" u="none" cap="none" strike="noStrike">
                <a:solidFill>
                  <a:srgbClr val="00AFEF"/>
                </a:solidFill>
                <a:latin typeface="Readex Pro"/>
                <a:ea typeface="Readex Pro"/>
                <a:cs typeface="Readex Pro"/>
                <a:sym typeface="Readex Pro"/>
              </a:endParaRPr>
            </a:p>
          </p:txBody>
        </p:sp>
        <p:sp>
          <p:nvSpPr>
            <p:cNvPr id="494" name="Google Shape;494;p38"/>
            <p:cNvSpPr txBox="1"/>
            <p:nvPr/>
          </p:nvSpPr>
          <p:spPr>
            <a:xfrm>
              <a:off x="741485" y="6410864"/>
              <a:ext cx="2760487" cy="307777"/>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1100">
                  <a:solidFill>
                    <a:srgbClr val="1F5CA9"/>
                  </a:solidFill>
                  <a:latin typeface="K2D"/>
                  <a:ea typeface="K2D"/>
                  <a:cs typeface="K2D"/>
                  <a:sym typeface="K2D"/>
                </a:rPr>
                <a:t>CAN THO UNIVERSITY</a:t>
              </a:r>
              <a:endParaRPr b="1" sz="1100">
                <a:solidFill>
                  <a:srgbClr val="1F5CA9"/>
                </a:solidFill>
                <a:latin typeface="K2D"/>
                <a:ea typeface="K2D"/>
                <a:cs typeface="K2D"/>
                <a:sym typeface="K2D"/>
              </a:endParaRPr>
            </a:p>
          </p:txBody>
        </p:sp>
      </p:grpSp>
      <p:pic>
        <p:nvPicPr>
          <p:cNvPr id="495" name="Google Shape;495;p38"/>
          <p:cNvPicPr preferRelativeResize="0"/>
          <p:nvPr/>
        </p:nvPicPr>
        <p:blipFill rotWithShape="1">
          <a:blip r:embed="rId4">
            <a:alphaModFix/>
          </a:blip>
          <a:srcRect b="0" l="0" r="0" t="0"/>
          <a:stretch/>
        </p:blipFill>
        <p:spPr>
          <a:xfrm>
            <a:off x="2213404" y="4861489"/>
            <a:ext cx="6720840" cy="85102"/>
          </a:xfrm>
          <a:prstGeom prst="rect">
            <a:avLst/>
          </a:prstGeom>
          <a:noFill/>
          <a:ln>
            <a:noFill/>
          </a:ln>
        </p:spPr>
      </p:pic>
      <p:sp>
        <p:nvSpPr>
          <p:cNvPr id="496" name="Google Shape;496;p38"/>
          <p:cNvSpPr txBox="1"/>
          <p:nvPr>
            <p:ph idx="10" type="dt"/>
          </p:nvPr>
        </p:nvSpPr>
        <p:spPr>
          <a:xfrm>
            <a:off x="913863" y="4911197"/>
            <a:ext cx="1786475" cy="273844"/>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b="1">
                <a:latin typeface="K2D"/>
                <a:ea typeface="K2D"/>
                <a:cs typeface="K2D"/>
                <a:sym typeface="K2D"/>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497" name="Google Shape;497;p38"/>
          <p:cNvSpPr txBox="1"/>
          <p:nvPr>
            <p:ph idx="11" type="ftr"/>
          </p:nvPr>
        </p:nvSpPr>
        <p:spPr>
          <a:xfrm>
            <a:off x="3028950" y="4911197"/>
            <a:ext cx="30861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b="1">
                <a:latin typeface="K2D"/>
                <a:ea typeface="K2D"/>
                <a:cs typeface="K2D"/>
                <a:sym typeface="K2D"/>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Blue 1">
  <p:cSld name="Blank Blue 1">
    <p:bg>
      <p:bgPr>
        <a:solidFill>
          <a:srgbClr val="1F5CA9"/>
        </a:solidFill>
      </p:bgPr>
    </p:bg>
    <p:spTree>
      <p:nvGrpSpPr>
        <p:cNvPr id="498" name="Shape 498"/>
        <p:cNvGrpSpPr/>
        <p:nvPr/>
      </p:nvGrpSpPr>
      <p:grpSpPr>
        <a:xfrm>
          <a:off x="0" y="0"/>
          <a:ext cx="0" cy="0"/>
          <a:chOff x="0" y="0"/>
          <a:chExt cx="0" cy="0"/>
        </a:xfrm>
      </p:grpSpPr>
      <p:pic>
        <p:nvPicPr>
          <p:cNvPr id="499" name="Google Shape;499;p39"/>
          <p:cNvPicPr preferRelativeResize="0"/>
          <p:nvPr/>
        </p:nvPicPr>
        <p:blipFill rotWithShape="1">
          <a:blip r:embed="rId2">
            <a:alphaModFix/>
          </a:blip>
          <a:srcRect b="0" l="0" r="0" t="0"/>
          <a:stretch/>
        </p:blipFill>
        <p:spPr>
          <a:xfrm>
            <a:off x="3276843" y="1295852"/>
            <a:ext cx="2590315" cy="2551797"/>
          </a:xfrm>
          <a:prstGeom prst="rect">
            <a:avLst/>
          </a:prstGeom>
          <a:noFill/>
          <a:ln>
            <a:noFill/>
          </a:ln>
        </p:spPr>
      </p:pic>
      <p:grpSp>
        <p:nvGrpSpPr>
          <p:cNvPr id="500" name="Google Shape;500;p39"/>
          <p:cNvGrpSpPr/>
          <p:nvPr/>
        </p:nvGrpSpPr>
        <p:grpSpPr>
          <a:xfrm flipH="1" rot="5400000">
            <a:off x="8995762" y="67393"/>
            <a:ext cx="81239" cy="80375"/>
            <a:chOff x="9886950" y="442913"/>
            <a:chExt cx="216694" cy="214386"/>
          </a:xfrm>
        </p:grpSpPr>
        <p:sp>
          <p:nvSpPr>
            <p:cNvPr id="501" name="Google Shape;501;p39"/>
            <p:cNvSpPr/>
            <p:nvPr/>
          </p:nvSpPr>
          <p:spPr>
            <a:xfrm>
              <a:off x="9886950" y="442913"/>
              <a:ext cx="97631" cy="97631"/>
            </a:xfrm>
            <a:prstGeom prst="roundRect">
              <a:avLst>
                <a:gd fmla="val 16667" name="adj"/>
              </a:avLst>
            </a:prstGeom>
            <a:solidFill>
              <a:srgbClr val="FFFFF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502" name="Google Shape;502;p39"/>
            <p:cNvSpPr/>
            <p:nvPr/>
          </p:nvSpPr>
          <p:spPr>
            <a:xfrm>
              <a:off x="10006013" y="559668"/>
              <a:ext cx="97631" cy="97631"/>
            </a:xfrm>
            <a:prstGeom prst="roundRect">
              <a:avLst>
                <a:gd fmla="val 16667" name="adj"/>
              </a:avLst>
            </a:prstGeom>
            <a:solidFill>
              <a:srgbClr val="00AFE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503" name="Google Shape;503;p39"/>
            <p:cNvSpPr/>
            <p:nvPr/>
          </p:nvSpPr>
          <p:spPr>
            <a:xfrm>
              <a:off x="10006013" y="442913"/>
              <a:ext cx="97631" cy="97631"/>
            </a:xfrm>
            <a:prstGeom prst="roundRect">
              <a:avLst>
                <a:gd fmla="val 16667" name="adj"/>
              </a:avLst>
            </a:prstGeom>
            <a:solidFill>
              <a:srgbClr val="CCFFF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sp>
        <p:nvSpPr>
          <p:cNvPr id="504" name="Google Shape;504;p39"/>
          <p:cNvSpPr/>
          <p:nvPr/>
        </p:nvSpPr>
        <p:spPr>
          <a:xfrm>
            <a:off x="8652753" y="4919474"/>
            <a:ext cx="255402" cy="127783"/>
          </a:xfrm>
          <a:prstGeom prst="rect">
            <a:avLst/>
          </a:prstGeom>
          <a:solidFill>
            <a:srgbClr val="00B0F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a:solidFill>
                <a:schemeClr val="lt1"/>
              </a:solidFill>
              <a:latin typeface="K2D"/>
              <a:ea typeface="K2D"/>
              <a:cs typeface="K2D"/>
              <a:sym typeface="K2D"/>
            </a:endParaRPr>
          </a:p>
        </p:txBody>
      </p:sp>
      <p:sp>
        <p:nvSpPr>
          <p:cNvPr id="505" name="Google Shape;505;p39"/>
          <p:cNvSpPr txBox="1"/>
          <p:nvPr/>
        </p:nvSpPr>
        <p:spPr>
          <a:xfrm>
            <a:off x="8603747" y="4843736"/>
            <a:ext cx="349167" cy="273844"/>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fld id="{00000000-1234-1234-1234-123412341234}" type="slidenum">
              <a:rPr lang="en" sz="800">
                <a:solidFill>
                  <a:schemeClr val="lt1"/>
                </a:solidFill>
                <a:latin typeface="K2D"/>
                <a:ea typeface="K2D"/>
                <a:cs typeface="K2D"/>
                <a:sym typeface="K2D"/>
              </a:rPr>
              <a:t>‹#›</a:t>
            </a:fld>
            <a:endParaRPr sz="800">
              <a:solidFill>
                <a:schemeClr val="lt1"/>
              </a:solidFill>
              <a:latin typeface="K2D"/>
              <a:ea typeface="K2D"/>
              <a:cs typeface="K2D"/>
              <a:sym typeface="K2D"/>
            </a:endParaRPr>
          </a:p>
        </p:txBody>
      </p:sp>
      <p:sp>
        <p:nvSpPr>
          <p:cNvPr id="506" name="Google Shape;506;p39"/>
          <p:cNvSpPr txBox="1"/>
          <p:nvPr/>
        </p:nvSpPr>
        <p:spPr>
          <a:xfrm>
            <a:off x="7593631" y="4850879"/>
            <a:ext cx="1126751" cy="230833"/>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i="0" lang="en" sz="1100">
                <a:solidFill>
                  <a:schemeClr val="lt1"/>
                </a:solidFill>
                <a:latin typeface="K2D"/>
                <a:ea typeface="K2D"/>
                <a:cs typeface="K2D"/>
                <a:sym typeface="K2D"/>
              </a:rPr>
              <a:t>www.ctu.edu.vn</a:t>
            </a:r>
            <a:endParaRPr sz="1100"/>
          </a:p>
        </p:txBody>
      </p:sp>
      <p:pic>
        <p:nvPicPr>
          <p:cNvPr id="507" name="Google Shape;507;p39"/>
          <p:cNvPicPr preferRelativeResize="0"/>
          <p:nvPr/>
        </p:nvPicPr>
        <p:blipFill rotWithShape="1">
          <a:blip r:embed="rId3">
            <a:alphaModFix/>
          </a:blip>
          <a:srcRect b="0" l="0" r="0" t="0"/>
          <a:stretch/>
        </p:blipFill>
        <p:spPr>
          <a:xfrm>
            <a:off x="2199952" y="4859122"/>
            <a:ext cx="6720840" cy="85102"/>
          </a:xfrm>
          <a:prstGeom prst="rect">
            <a:avLst/>
          </a:prstGeom>
          <a:noFill/>
          <a:ln>
            <a:noFill/>
          </a:ln>
        </p:spPr>
      </p:pic>
      <p:sp>
        <p:nvSpPr>
          <p:cNvPr id="508" name="Google Shape;508;p39"/>
          <p:cNvSpPr/>
          <p:nvPr/>
        </p:nvSpPr>
        <p:spPr>
          <a:xfrm>
            <a:off x="119363" y="4855894"/>
            <a:ext cx="490400" cy="223838"/>
          </a:xfrm>
          <a:prstGeom prst="rect">
            <a:avLst/>
          </a:prstGeom>
          <a:solidFill>
            <a:srgbClr val="27ACE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i="0" lang="en" sz="1300">
                <a:solidFill>
                  <a:schemeClr val="lt1"/>
                </a:solidFill>
                <a:latin typeface="K2D"/>
                <a:ea typeface="K2D"/>
                <a:cs typeface="K2D"/>
                <a:sym typeface="K2D"/>
              </a:rPr>
              <a:t>CTU</a:t>
            </a:r>
            <a:endParaRPr sz="1000"/>
          </a:p>
        </p:txBody>
      </p:sp>
      <p:grpSp>
        <p:nvGrpSpPr>
          <p:cNvPr id="509" name="Google Shape;509;p39"/>
          <p:cNvGrpSpPr/>
          <p:nvPr/>
        </p:nvGrpSpPr>
        <p:grpSpPr>
          <a:xfrm>
            <a:off x="613264" y="4808148"/>
            <a:ext cx="2070365" cy="302843"/>
            <a:chOff x="741485" y="6410864"/>
            <a:chExt cx="2760487" cy="403790"/>
          </a:xfrm>
        </p:grpSpPr>
        <p:sp>
          <p:nvSpPr>
            <p:cNvPr id="510" name="Google Shape;510;p39"/>
            <p:cNvSpPr txBox="1"/>
            <p:nvPr/>
          </p:nvSpPr>
          <p:spPr>
            <a:xfrm>
              <a:off x="741485" y="6599210"/>
              <a:ext cx="1922253" cy="215444"/>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chemeClr val="lt1"/>
                </a:buClr>
                <a:buSzPts val="600"/>
                <a:buFont typeface="Readex Pro"/>
                <a:buNone/>
              </a:pPr>
              <a:r>
                <a:rPr b="0" i="0" lang="en" sz="600" u="none" cap="none" strike="noStrike">
                  <a:solidFill>
                    <a:schemeClr val="lt1"/>
                  </a:solidFill>
                  <a:latin typeface="Readex Pro"/>
                  <a:ea typeface="Readex Pro"/>
                  <a:cs typeface="Readex Pro"/>
                  <a:sym typeface="Readex Pro"/>
                </a:rPr>
                <a:t>Community - Totality - Uniqueness</a:t>
              </a:r>
              <a:endParaRPr b="0" i="0" sz="600" u="none" cap="none" strike="noStrike">
                <a:solidFill>
                  <a:schemeClr val="lt1"/>
                </a:solidFill>
                <a:latin typeface="Readex Pro"/>
                <a:ea typeface="Readex Pro"/>
                <a:cs typeface="Readex Pro"/>
                <a:sym typeface="Readex Pro"/>
              </a:endParaRPr>
            </a:p>
          </p:txBody>
        </p:sp>
        <p:sp>
          <p:nvSpPr>
            <p:cNvPr id="511" name="Google Shape;511;p39"/>
            <p:cNvSpPr txBox="1"/>
            <p:nvPr/>
          </p:nvSpPr>
          <p:spPr>
            <a:xfrm>
              <a:off x="741485" y="6410864"/>
              <a:ext cx="2760487" cy="307777"/>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1100">
                  <a:solidFill>
                    <a:schemeClr val="lt1"/>
                  </a:solidFill>
                  <a:latin typeface="K2D"/>
                  <a:ea typeface="K2D"/>
                  <a:cs typeface="K2D"/>
                  <a:sym typeface="K2D"/>
                </a:rPr>
                <a:t>CAN THO UNIVERSITY</a:t>
              </a:r>
              <a:endParaRPr b="1" sz="1100">
                <a:solidFill>
                  <a:schemeClr val="lt1"/>
                </a:solidFill>
                <a:latin typeface="K2D"/>
                <a:ea typeface="K2D"/>
                <a:cs typeface="K2D"/>
                <a:sym typeface="K2D"/>
              </a:endParaRPr>
            </a:p>
          </p:txBody>
        </p:sp>
      </p:grpSp>
      <p:sp>
        <p:nvSpPr>
          <p:cNvPr id="512" name="Google Shape;512;p39"/>
          <p:cNvSpPr txBox="1"/>
          <p:nvPr>
            <p:ph idx="10" type="dt"/>
          </p:nvPr>
        </p:nvSpPr>
        <p:spPr>
          <a:xfrm>
            <a:off x="913863" y="4911197"/>
            <a:ext cx="1786475" cy="273844"/>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b="1">
                <a:solidFill>
                  <a:schemeClr val="lt1"/>
                </a:solidFill>
                <a:latin typeface="K2D"/>
                <a:ea typeface="K2D"/>
                <a:cs typeface="K2D"/>
                <a:sym typeface="K2D"/>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513" name="Google Shape;513;p39"/>
          <p:cNvSpPr txBox="1"/>
          <p:nvPr>
            <p:ph idx="11" type="ftr"/>
          </p:nvPr>
        </p:nvSpPr>
        <p:spPr>
          <a:xfrm>
            <a:off x="3028950" y="4911197"/>
            <a:ext cx="30861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b="1">
                <a:solidFill>
                  <a:schemeClr val="lt1"/>
                </a:solidFill>
                <a:latin typeface="K2D"/>
                <a:ea typeface="K2D"/>
                <a:cs typeface="K2D"/>
                <a:sym typeface="K2D"/>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Blue 2">
  <p:cSld name="Blank Blue 2">
    <p:bg>
      <p:bgPr>
        <a:solidFill>
          <a:srgbClr val="00B0F0"/>
        </a:solidFill>
      </p:bgPr>
    </p:bg>
    <p:spTree>
      <p:nvGrpSpPr>
        <p:cNvPr id="514" name="Shape 514"/>
        <p:cNvGrpSpPr/>
        <p:nvPr/>
      </p:nvGrpSpPr>
      <p:grpSpPr>
        <a:xfrm>
          <a:off x="0" y="0"/>
          <a:ext cx="0" cy="0"/>
          <a:chOff x="0" y="0"/>
          <a:chExt cx="0" cy="0"/>
        </a:xfrm>
      </p:grpSpPr>
      <p:pic>
        <p:nvPicPr>
          <p:cNvPr id="515" name="Google Shape;515;p40"/>
          <p:cNvPicPr preferRelativeResize="0"/>
          <p:nvPr/>
        </p:nvPicPr>
        <p:blipFill rotWithShape="1">
          <a:blip r:embed="rId2">
            <a:alphaModFix/>
          </a:blip>
          <a:srcRect b="0" l="0" r="0" t="0"/>
          <a:stretch/>
        </p:blipFill>
        <p:spPr>
          <a:xfrm>
            <a:off x="3276843" y="1295852"/>
            <a:ext cx="2590315" cy="2551797"/>
          </a:xfrm>
          <a:prstGeom prst="rect">
            <a:avLst/>
          </a:prstGeom>
          <a:noFill/>
          <a:ln>
            <a:noFill/>
          </a:ln>
        </p:spPr>
      </p:pic>
      <p:grpSp>
        <p:nvGrpSpPr>
          <p:cNvPr id="516" name="Google Shape;516;p40"/>
          <p:cNvGrpSpPr/>
          <p:nvPr/>
        </p:nvGrpSpPr>
        <p:grpSpPr>
          <a:xfrm flipH="1" rot="5400000">
            <a:off x="8995762" y="67393"/>
            <a:ext cx="81239" cy="80375"/>
            <a:chOff x="9886950" y="442913"/>
            <a:chExt cx="216694" cy="214386"/>
          </a:xfrm>
        </p:grpSpPr>
        <p:sp>
          <p:nvSpPr>
            <p:cNvPr id="517" name="Google Shape;517;p40"/>
            <p:cNvSpPr/>
            <p:nvPr/>
          </p:nvSpPr>
          <p:spPr>
            <a:xfrm>
              <a:off x="9886950" y="442913"/>
              <a:ext cx="97631" cy="97631"/>
            </a:xfrm>
            <a:prstGeom prst="roundRect">
              <a:avLst>
                <a:gd fmla="val 16667" name="adj"/>
              </a:avLst>
            </a:prstGeom>
            <a:solidFill>
              <a:srgbClr val="FFFFF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518" name="Google Shape;518;p40"/>
            <p:cNvSpPr/>
            <p:nvPr/>
          </p:nvSpPr>
          <p:spPr>
            <a:xfrm>
              <a:off x="10006013" y="559668"/>
              <a:ext cx="97631" cy="97631"/>
            </a:xfrm>
            <a:prstGeom prst="roundRect">
              <a:avLst>
                <a:gd fmla="val 16667" name="adj"/>
              </a:avLst>
            </a:prstGeom>
            <a:solidFill>
              <a:srgbClr val="0070C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519" name="Google Shape;519;p40"/>
            <p:cNvSpPr/>
            <p:nvPr/>
          </p:nvSpPr>
          <p:spPr>
            <a:xfrm>
              <a:off x="10006013" y="442913"/>
              <a:ext cx="97631" cy="97631"/>
            </a:xfrm>
            <a:prstGeom prst="roundRect">
              <a:avLst>
                <a:gd fmla="val 16667" name="adj"/>
              </a:avLst>
            </a:prstGeom>
            <a:solidFill>
              <a:srgbClr val="CCFFF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pic>
        <p:nvPicPr>
          <p:cNvPr id="520" name="Google Shape;520;p40"/>
          <p:cNvPicPr preferRelativeResize="0"/>
          <p:nvPr/>
        </p:nvPicPr>
        <p:blipFill rotWithShape="1">
          <a:blip r:embed="rId3">
            <a:alphaModFix/>
          </a:blip>
          <a:srcRect b="0" l="0" r="0" t="0"/>
          <a:stretch/>
        </p:blipFill>
        <p:spPr>
          <a:xfrm>
            <a:off x="2225172" y="4866203"/>
            <a:ext cx="6720840" cy="85025"/>
          </a:xfrm>
          <a:prstGeom prst="rect">
            <a:avLst/>
          </a:prstGeom>
          <a:noFill/>
          <a:ln>
            <a:noFill/>
          </a:ln>
        </p:spPr>
      </p:pic>
      <p:sp>
        <p:nvSpPr>
          <p:cNvPr id="521" name="Google Shape;521;p40"/>
          <p:cNvSpPr/>
          <p:nvPr/>
        </p:nvSpPr>
        <p:spPr>
          <a:xfrm>
            <a:off x="119363" y="4855894"/>
            <a:ext cx="490400" cy="223838"/>
          </a:xfrm>
          <a:prstGeom prst="rect">
            <a:avLst/>
          </a:prstGeom>
          <a:solidFill>
            <a:srgbClr val="1F5CAA"/>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i="0" lang="en" sz="1300">
                <a:solidFill>
                  <a:schemeClr val="lt1"/>
                </a:solidFill>
                <a:latin typeface="K2D"/>
                <a:ea typeface="K2D"/>
                <a:cs typeface="K2D"/>
                <a:sym typeface="K2D"/>
              </a:rPr>
              <a:t>CTU</a:t>
            </a:r>
            <a:endParaRPr sz="1000"/>
          </a:p>
        </p:txBody>
      </p:sp>
      <p:sp>
        <p:nvSpPr>
          <p:cNvPr id="522" name="Google Shape;522;p40"/>
          <p:cNvSpPr/>
          <p:nvPr/>
        </p:nvSpPr>
        <p:spPr>
          <a:xfrm>
            <a:off x="8683466" y="4911197"/>
            <a:ext cx="255402" cy="127783"/>
          </a:xfrm>
          <a:prstGeom prst="rect">
            <a:avLst/>
          </a:prstGeom>
          <a:solidFill>
            <a:srgbClr val="0070C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a:solidFill>
                <a:schemeClr val="lt1"/>
              </a:solidFill>
              <a:latin typeface="K2D"/>
              <a:ea typeface="K2D"/>
              <a:cs typeface="K2D"/>
              <a:sym typeface="K2D"/>
            </a:endParaRPr>
          </a:p>
        </p:txBody>
      </p:sp>
      <p:sp>
        <p:nvSpPr>
          <p:cNvPr id="523" name="Google Shape;523;p40"/>
          <p:cNvSpPr txBox="1"/>
          <p:nvPr/>
        </p:nvSpPr>
        <p:spPr>
          <a:xfrm>
            <a:off x="8634460" y="4835459"/>
            <a:ext cx="349167" cy="273844"/>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fld id="{00000000-1234-1234-1234-123412341234}" type="slidenum">
              <a:rPr lang="en" sz="800">
                <a:solidFill>
                  <a:schemeClr val="lt1"/>
                </a:solidFill>
                <a:latin typeface="K2D"/>
                <a:ea typeface="K2D"/>
                <a:cs typeface="K2D"/>
                <a:sym typeface="K2D"/>
              </a:rPr>
              <a:t>‹#›</a:t>
            </a:fld>
            <a:endParaRPr sz="800">
              <a:solidFill>
                <a:schemeClr val="lt1"/>
              </a:solidFill>
              <a:latin typeface="K2D"/>
              <a:ea typeface="K2D"/>
              <a:cs typeface="K2D"/>
              <a:sym typeface="K2D"/>
            </a:endParaRPr>
          </a:p>
        </p:txBody>
      </p:sp>
      <p:grpSp>
        <p:nvGrpSpPr>
          <p:cNvPr id="524" name="Google Shape;524;p40"/>
          <p:cNvGrpSpPr/>
          <p:nvPr/>
        </p:nvGrpSpPr>
        <p:grpSpPr>
          <a:xfrm>
            <a:off x="613264" y="4808148"/>
            <a:ext cx="2070365" cy="302843"/>
            <a:chOff x="741485" y="6410864"/>
            <a:chExt cx="2760487" cy="403790"/>
          </a:xfrm>
        </p:grpSpPr>
        <p:sp>
          <p:nvSpPr>
            <p:cNvPr id="525" name="Google Shape;525;p40"/>
            <p:cNvSpPr txBox="1"/>
            <p:nvPr/>
          </p:nvSpPr>
          <p:spPr>
            <a:xfrm>
              <a:off x="741485" y="6599210"/>
              <a:ext cx="1922253" cy="215444"/>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chemeClr val="lt1"/>
                </a:buClr>
                <a:buSzPts val="600"/>
                <a:buFont typeface="Readex Pro"/>
                <a:buNone/>
              </a:pPr>
              <a:r>
                <a:rPr b="0" i="0" lang="en" sz="600" u="none" cap="none" strike="noStrike">
                  <a:solidFill>
                    <a:schemeClr val="lt1"/>
                  </a:solidFill>
                  <a:latin typeface="Readex Pro"/>
                  <a:ea typeface="Readex Pro"/>
                  <a:cs typeface="Readex Pro"/>
                  <a:sym typeface="Readex Pro"/>
                </a:rPr>
                <a:t>Community - Totality - Uniqueness</a:t>
              </a:r>
              <a:endParaRPr b="0" i="0" sz="600" u="none" cap="none" strike="noStrike">
                <a:solidFill>
                  <a:schemeClr val="lt1"/>
                </a:solidFill>
                <a:latin typeface="Readex Pro"/>
                <a:ea typeface="Readex Pro"/>
                <a:cs typeface="Readex Pro"/>
                <a:sym typeface="Readex Pro"/>
              </a:endParaRPr>
            </a:p>
          </p:txBody>
        </p:sp>
        <p:sp>
          <p:nvSpPr>
            <p:cNvPr id="526" name="Google Shape;526;p40"/>
            <p:cNvSpPr txBox="1"/>
            <p:nvPr/>
          </p:nvSpPr>
          <p:spPr>
            <a:xfrm>
              <a:off x="741485" y="6410864"/>
              <a:ext cx="2760487" cy="307777"/>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1100">
                  <a:solidFill>
                    <a:schemeClr val="lt1"/>
                  </a:solidFill>
                  <a:latin typeface="K2D"/>
                  <a:ea typeface="K2D"/>
                  <a:cs typeface="K2D"/>
                  <a:sym typeface="K2D"/>
                </a:rPr>
                <a:t>CAN THO UNIVERSITY</a:t>
              </a:r>
              <a:endParaRPr b="1" sz="1100">
                <a:solidFill>
                  <a:schemeClr val="lt1"/>
                </a:solidFill>
                <a:latin typeface="K2D"/>
                <a:ea typeface="K2D"/>
                <a:cs typeface="K2D"/>
                <a:sym typeface="K2D"/>
              </a:endParaRPr>
            </a:p>
          </p:txBody>
        </p:sp>
      </p:grpSp>
      <p:sp>
        <p:nvSpPr>
          <p:cNvPr id="527" name="Google Shape;527;p40"/>
          <p:cNvSpPr txBox="1"/>
          <p:nvPr/>
        </p:nvSpPr>
        <p:spPr>
          <a:xfrm>
            <a:off x="7574338" y="4850880"/>
            <a:ext cx="1126751" cy="230833"/>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i="0" lang="en" sz="1100">
                <a:solidFill>
                  <a:schemeClr val="lt1"/>
                </a:solidFill>
                <a:latin typeface="K2D"/>
                <a:ea typeface="K2D"/>
                <a:cs typeface="K2D"/>
                <a:sym typeface="K2D"/>
              </a:rPr>
              <a:t>www.ctu.edu.vn</a:t>
            </a:r>
            <a:endParaRPr sz="1100"/>
          </a:p>
        </p:txBody>
      </p:sp>
      <p:sp>
        <p:nvSpPr>
          <p:cNvPr id="528" name="Google Shape;528;p40"/>
          <p:cNvSpPr txBox="1"/>
          <p:nvPr>
            <p:ph idx="10" type="dt"/>
          </p:nvPr>
        </p:nvSpPr>
        <p:spPr>
          <a:xfrm>
            <a:off x="913863" y="4911197"/>
            <a:ext cx="1786475" cy="273844"/>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b="1">
                <a:solidFill>
                  <a:schemeClr val="lt1"/>
                </a:solidFill>
                <a:latin typeface="K2D"/>
                <a:ea typeface="K2D"/>
                <a:cs typeface="K2D"/>
                <a:sym typeface="K2D"/>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529" name="Google Shape;529;p40"/>
          <p:cNvSpPr txBox="1"/>
          <p:nvPr>
            <p:ph idx="11" type="ftr"/>
          </p:nvPr>
        </p:nvSpPr>
        <p:spPr>
          <a:xfrm>
            <a:off x="3028950" y="4911197"/>
            <a:ext cx="30861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b="1">
                <a:solidFill>
                  <a:schemeClr val="lt1"/>
                </a:solidFill>
                <a:latin typeface="K2D"/>
                <a:ea typeface="K2D"/>
                <a:cs typeface="K2D"/>
                <a:sym typeface="K2D"/>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cbook 1">
  <p:cSld name="Macbook 1">
    <p:spTree>
      <p:nvGrpSpPr>
        <p:cNvPr id="530" name="Shape 530"/>
        <p:cNvGrpSpPr/>
        <p:nvPr/>
      </p:nvGrpSpPr>
      <p:grpSpPr>
        <a:xfrm>
          <a:off x="0" y="0"/>
          <a:ext cx="0" cy="0"/>
          <a:chOff x="0" y="0"/>
          <a:chExt cx="0" cy="0"/>
        </a:xfrm>
      </p:grpSpPr>
      <p:grpSp>
        <p:nvGrpSpPr>
          <p:cNvPr id="531" name="Google Shape;531;p41"/>
          <p:cNvGrpSpPr/>
          <p:nvPr/>
        </p:nvGrpSpPr>
        <p:grpSpPr>
          <a:xfrm>
            <a:off x="1697030" y="810005"/>
            <a:ext cx="5749941" cy="3319082"/>
            <a:chOff x="2738438" y="30163"/>
            <a:chExt cx="11828463" cy="6827838"/>
          </a:xfrm>
        </p:grpSpPr>
        <p:sp>
          <p:nvSpPr>
            <p:cNvPr id="532" name="Google Shape;532;p41"/>
            <p:cNvSpPr/>
            <p:nvPr/>
          </p:nvSpPr>
          <p:spPr>
            <a:xfrm>
              <a:off x="3821113" y="30163"/>
              <a:ext cx="9663113" cy="6823075"/>
            </a:xfrm>
            <a:custGeom>
              <a:rect b="b" l="l" r="r" t="t"/>
              <a:pathLst>
                <a:path extrusionOk="0" h="4298" w="6087">
                  <a:moveTo>
                    <a:pt x="5887" y="4298"/>
                  </a:moveTo>
                  <a:lnTo>
                    <a:pt x="201" y="4298"/>
                  </a:lnTo>
                  <a:lnTo>
                    <a:pt x="201" y="4298"/>
                  </a:lnTo>
                  <a:lnTo>
                    <a:pt x="181" y="4298"/>
                  </a:lnTo>
                  <a:lnTo>
                    <a:pt x="161" y="4294"/>
                  </a:lnTo>
                  <a:lnTo>
                    <a:pt x="141" y="4289"/>
                  </a:lnTo>
                  <a:lnTo>
                    <a:pt x="122" y="4282"/>
                  </a:lnTo>
                  <a:lnTo>
                    <a:pt x="106" y="4274"/>
                  </a:lnTo>
                  <a:lnTo>
                    <a:pt x="89" y="4264"/>
                  </a:lnTo>
                  <a:lnTo>
                    <a:pt x="74" y="4252"/>
                  </a:lnTo>
                  <a:lnTo>
                    <a:pt x="58" y="4239"/>
                  </a:lnTo>
                  <a:lnTo>
                    <a:pt x="47" y="4225"/>
                  </a:lnTo>
                  <a:lnTo>
                    <a:pt x="35" y="4210"/>
                  </a:lnTo>
                  <a:lnTo>
                    <a:pt x="25" y="4193"/>
                  </a:lnTo>
                  <a:lnTo>
                    <a:pt x="16" y="4177"/>
                  </a:lnTo>
                  <a:lnTo>
                    <a:pt x="10" y="4158"/>
                  </a:lnTo>
                  <a:lnTo>
                    <a:pt x="5" y="4138"/>
                  </a:lnTo>
                  <a:lnTo>
                    <a:pt x="1" y="4118"/>
                  </a:lnTo>
                  <a:lnTo>
                    <a:pt x="0" y="4097"/>
                  </a:lnTo>
                  <a:lnTo>
                    <a:pt x="0" y="201"/>
                  </a:lnTo>
                  <a:lnTo>
                    <a:pt x="0" y="201"/>
                  </a:lnTo>
                  <a:lnTo>
                    <a:pt x="1" y="181"/>
                  </a:lnTo>
                  <a:lnTo>
                    <a:pt x="5" y="161"/>
                  </a:lnTo>
                  <a:lnTo>
                    <a:pt x="10" y="141"/>
                  </a:lnTo>
                  <a:lnTo>
                    <a:pt x="16" y="122"/>
                  </a:lnTo>
                  <a:lnTo>
                    <a:pt x="25" y="105"/>
                  </a:lnTo>
                  <a:lnTo>
                    <a:pt x="35" y="89"/>
                  </a:lnTo>
                  <a:lnTo>
                    <a:pt x="47" y="74"/>
                  </a:lnTo>
                  <a:lnTo>
                    <a:pt x="58" y="58"/>
                  </a:lnTo>
                  <a:lnTo>
                    <a:pt x="74" y="47"/>
                  </a:lnTo>
                  <a:lnTo>
                    <a:pt x="89" y="35"/>
                  </a:lnTo>
                  <a:lnTo>
                    <a:pt x="106" y="25"/>
                  </a:lnTo>
                  <a:lnTo>
                    <a:pt x="122" y="16"/>
                  </a:lnTo>
                  <a:lnTo>
                    <a:pt x="141" y="10"/>
                  </a:lnTo>
                  <a:lnTo>
                    <a:pt x="161" y="5"/>
                  </a:lnTo>
                  <a:lnTo>
                    <a:pt x="181" y="1"/>
                  </a:lnTo>
                  <a:lnTo>
                    <a:pt x="201" y="0"/>
                  </a:lnTo>
                  <a:lnTo>
                    <a:pt x="5887" y="0"/>
                  </a:lnTo>
                  <a:lnTo>
                    <a:pt x="5887" y="0"/>
                  </a:lnTo>
                  <a:lnTo>
                    <a:pt x="5907" y="1"/>
                  </a:lnTo>
                  <a:lnTo>
                    <a:pt x="5927" y="5"/>
                  </a:lnTo>
                  <a:lnTo>
                    <a:pt x="5946" y="10"/>
                  </a:lnTo>
                  <a:lnTo>
                    <a:pt x="5964" y="16"/>
                  </a:lnTo>
                  <a:lnTo>
                    <a:pt x="5983" y="25"/>
                  </a:lnTo>
                  <a:lnTo>
                    <a:pt x="6000" y="35"/>
                  </a:lnTo>
                  <a:lnTo>
                    <a:pt x="6015" y="47"/>
                  </a:lnTo>
                  <a:lnTo>
                    <a:pt x="6028" y="58"/>
                  </a:lnTo>
                  <a:lnTo>
                    <a:pt x="6042" y="74"/>
                  </a:lnTo>
                  <a:lnTo>
                    <a:pt x="6054" y="89"/>
                  </a:lnTo>
                  <a:lnTo>
                    <a:pt x="6064" y="105"/>
                  </a:lnTo>
                  <a:lnTo>
                    <a:pt x="6072" y="122"/>
                  </a:lnTo>
                  <a:lnTo>
                    <a:pt x="6079" y="141"/>
                  </a:lnTo>
                  <a:lnTo>
                    <a:pt x="6084" y="161"/>
                  </a:lnTo>
                  <a:lnTo>
                    <a:pt x="6087" y="181"/>
                  </a:lnTo>
                  <a:lnTo>
                    <a:pt x="6087" y="201"/>
                  </a:lnTo>
                  <a:lnTo>
                    <a:pt x="6087" y="4097"/>
                  </a:lnTo>
                  <a:lnTo>
                    <a:pt x="6087" y="4097"/>
                  </a:lnTo>
                  <a:lnTo>
                    <a:pt x="6087" y="4118"/>
                  </a:lnTo>
                  <a:lnTo>
                    <a:pt x="6084" y="4138"/>
                  </a:lnTo>
                  <a:lnTo>
                    <a:pt x="6079" y="4158"/>
                  </a:lnTo>
                  <a:lnTo>
                    <a:pt x="6072" y="4177"/>
                  </a:lnTo>
                  <a:lnTo>
                    <a:pt x="6064" y="4193"/>
                  </a:lnTo>
                  <a:lnTo>
                    <a:pt x="6054" y="4210"/>
                  </a:lnTo>
                  <a:lnTo>
                    <a:pt x="6042" y="4225"/>
                  </a:lnTo>
                  <a:lnTo>
                    <a:pt x="6028" y="4239"/>
                  </a:lnTo>
                  <a:lnTo>
                    <a:pt x="6015" y="4252"/>
                  </a:lnTo>
                  <a:lnTo>
                    <a:pt x="6000" y="4264"/>
                  </a:lnTo>
                  <a:lnTo>
                    <a:pt x="5983" y="4274"/>
                  </a:lnTo>
                  <a:lnTo>
                    <a:pt x="5964" y="4282"/>
                  </a:lnTo>
                  <a:lnTo>
                    <a:pt x="5946" y="4289"/>
                  </a:lnTo>
                  <a:lnTo>
                    <a:pt x="5927" y="4294"/>
                  </a:lnTo>
                  <a:lnTo>
                    <a:pt x="5907" y="4298"/>
                  </a:lnTo>
                  <a:lnTo>
                    <a:pt x="5887" y="4298"/>
                  </a:lnTo>
                  <a:lnTo>
                    <a:pt x="5887" y="4298"/>
                  </a:lnTo>
                  <a:close/>
                </a:path>
              </a:pathLst>
            </a:custGeom>
            <a:gradFill>
              <a:gsLst>
                <a:gs pos="0">
                  <a:srgbClr val="B0B2B4"/>
                </a:gs>
                <a:gs pos="100000">
                  <a:srgbClr val="DFE0E1"/>
                </a:gs>
              </a:gsLst>
              <a:lin ang="0" scaled="0"/>
            </a:gra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b="0" i="0" sz="1400">
                <a:solidFill>
                  <a:schemeClr val="dk1"/>
                </a:solidFill>
                <a:latin typeface="K2D"/>
                <a:ea typeface="K2D"/>
                <a:cs typeface="K2D"/>
                <a:sym typeface="K2D"/>
              </a:endParaRPr>
            </a:p>
          </p:txBody>
        </p:sp>
        <p:sp>
          <p:nvSpPr>
            <p:cNvPr id="533" name="Google Shape;533;p41"/>
            <p:cNvSpPr/>
            <p:nvPr/>
          </p:nvSpPr>
          <p:spPr>
            <a:xfrm>
              <a:off x="3865563" y="74613"/>
              <a:ext cx="9574213" cy="6735763"/>
            </a:xfrm>
            <a:custGeom>
              <a:rect b="b" l="l" r="r" t="t"/>
              <a:pathLst>
                <a:path extrusionOk="0" h="4243" w="6031">
                  <a:moveTo>
                    <a:pt x="5859" y="0"/>
                  </a:moveTo>
                  <a:lnTo>
                    <a:pt x="173" y="0"/>
                  </a:lnTo>
                  <a:lnTo>
                    <a:pt x="173" y="0"/>
                  </a:lnTo>
                  <a:lnTo>
                    <a:pt x="155" y="2"/>
                  </a:lnTo>
                  <a:lnTo>
                    <a:pt x="138" y="3"/>
                  </a:lnTo>
                  <a:lnTo>
                    <a:pt x="121" y="9"/>
                  </a:lnTo>
                  <a:lnTo>
                    <a:pt x="106" y="14"/>
                  </a:lnTo>
                  <a:lnTo>
                    <a:pt x="91" y="22"/>
                  </a:lnTo>
                  <a:lnTo>
                    <a:pt x="78" y="30"/>
                  </a:lnTo>
                  <a:lnTo>
                    <a:pt x="64" y="40"/>
                  </a:lnTo>
                  <a:lnTo>
                    <a:pt x="51" y="51"/>
                  </a:lnTo>
                  <a:lnTo>
                    <a:pt x="41" y="64"/>
                  </a:lnTo>
                  <a:lnTo>
                    <a:pt x="30" y="77"/>
                  </a:lnTo>
                  <a:lnTo>
                    <a:pt x="22" y="91"/>
                  </a:lnTo>
                  <a:lnTo>
                    <a:pt x="14" y="106"/>
                  </a:lnTo>
                  <a:lnTo>
                    <a:pt x="9" y="121"/>
                  </a:lnTo>
                  <a:lnTo>
                    <a:pt x="3" y="138"/>
                  </a:lnTo>
                  <a:lnTo>
                    <a:pt x="2" y="157"/>
                  </a:lnTo>
                  <a:lnTo>
                    <a:pt x="0" y="173"/>
                  </a:lnTo>
                  <a:lnTo>
                    <a:pt x="0" y="4069"/>
                  </a:lnTo>
                  <a:lnTo>
                    <a:pt x="0" y="4069"/>
                  </a:lnTo>
                  <a:lnTo>
                    <a:pt x="2" y="4086"/>
                  </a:lnTo>
                  <a:lnTo>
                    <a:pt x="3" y="4105"/>
                  </a:lnTo>
                  <a:lnTo>
                    <a:pt x="9" y="4120"/>
                  </a:lnTo>
                  <a:lnTo>
                    <a:pt x="14" y="4137"/>
                  </a:lnTo>
                  <a:lnTo>
                    <a:pt x="22" y="4152"/>
                  </a:lnTo>
                  <a:lnTo>
                    <a:pt x="30" y="4165"/>
                  </a:lnTo>
                  <a:lnTo>
                    <a:pt x="41" y="4179"/>
                  </a:lnTo>
                  <a:lnTo>
                    <a:pt x="51" y="4192"/>
                  </a:lnTo>
                  <a:lnTo>
                    <a:pt x="64" y="4202"/>
                  </a:lnTo>
                  <a:lnTo>
                    <a:pt x="78" y="4212"/>
                  </a:lnTo>
                  <a:lnTo>
                    <a:pt x="91" y="4221"/>
                  </a:lnTo>
                  <a:lnTo>
                    <a:pt x="106" y="4229"/>
                  </a:lnTo>
                  <a:lnTo>
                    <a:pt x="121" y="4234"/>
                  </a:lnTo>
                  <a:lnTo>
                    <a:pt x="138" y="4239"/>
                  </a:lnTo>
                  <a:lnTo>
                    <a:pt x="155" y="4241"/>
                  </a:lnTo>
                  <a:lnTo>
                    <a:pt x="173" y="4243"/>
                  </a:lnTo>
                  <a:lnTo>
                    <a:pt x="5859" y="4243"/>
                  </a:lnTo>
                  <a:lnTo>
                    <a:pt x="5859" y="4243"/>
                  </a:lnTo>
                  <a:lnTo>
                    <a:pt x="5876" y="4241"/>
                  </a:lnTo>
                  <a:lnTo>
                    <a:pt x="5893" y="4239"/>
                  </a:lnTo>
                  <a:lnTo>
                    <a:pt x="5910" y="4234"/>
                  </a:lnTo>
                  <a:lnTo>
                    <a:pt x="5926" y="4229"/>
                  </a:lnTo>
                  <a:lnTo>
                    <a:pt x="5941" y="4221"/>
                  </a:lnTo>
                  <a:lnTo>
                    <a:pt x="5955" y="4212"/>
                  </a:lnTo>
                  <a:lnTo>
                    <a:pt x="5968" y="4202"/>
                  </a:lnTo>
                  <a:lnTo>
                    <a:pt x="5980" y="4192"/>
                  </a:lnTo>
                  <a:lnTo>
                    <a:pt x="5992" y="4179"/>
                  </a:lnTo>
                  <a:lnTo>
                    <a:pt x="6002" y="4165"/>
                  </a:lnTo>
                  <a:lnTo>
                    <a:pt x="6010" y="4152"/>
                  </a:lnTo>
                  <a:lnTo>
                    <a:pt x="6017" y="4137"/>
                  </a:lnTo>
                  <a:lnTo>
                    <a:pt x="6024" y="4120"/>
                  </a:lnTo>
                  <a:lnTo>
                    <a:pt x="6027" y="4105"/>
                  </a:lnTo>
                  <a:lnTo>
                    <a:pt x="6031" y="4086"/>
                  </a:lnTo>
                  <a:lnTo>
                    <a:pt x="6031" y="4069"/>
                  </a:lnTo>
                  <a:lnTo>
                    <a:pt x="6031" y="173"/>
                  </a:lnTo>
                  <a:lnTo>
                    <a:pt x="6031" y="173"/>
                  </a:lnTo>
                  <a:lnTo>
                    <a:pt x="6031" y="157"/>
                  </a:lnTo>
                  <a:lnTo>
                    <a:pt x="6027" y="138"/>
                  </a:lnTo>
                  <a:lnTo>
                    <a:pt x="6024" y="121"/>
                  </a:lnTo>
                  <a:lnTo>
                    <a:pt x="6017" y="106"/>
                  </a:lnTo>
                  <a:lnTo>
                    <a:pt x="6010" y="91"/>
                  </a:lnTo>
                  <a:lnTo>
                    <a:pt x="6002" y="77"/>
                  </a:lnTo>
                  <a:lnTo>
                    <a:pt x="5992" y="64"/>
                  </a:lnTo>
                  <a:lnTo>
                    <a:pt x="5980" y="51"/>
                  </a:lnTo>
                  <a:lnTo>
                    <a:pt x="5968" y="40"/>
                  </a:lnTo>
                  <a:lnTo>
                    <a:pt x="5955" y="30"/>
                  </a:lnTo>
                  <a:lnTo>
                    <a:pt x="5941" y="22"/>
                  </a:lnTo>
                  <a:lnTo>
                    <a:pt x="5926" y="14"/>
                  </a:lnTo>
                  <a:lnTo>
                    <a:pt x="5910" y="9"/>
                  </a:lnTo>
                  <a:lnTo>
                    <a:pt x="5893" y="3"/>
                  </a:lnTo>
                  <a:lnTo>
                    <a:pt x="5876" y="2"/>
                  </a:lnTo>
                  <a:lnTo>
                    <a:pt x="5859" y="0"/>
                  </a:lnTo>
                  <a:lnTo>
                    <a:pt x="5859" y="0"/>
                  </a:lnTo>
                  <a:close/>
                </a:path>
              </a:pathLst>
            </a:custGeom>
            <a:solidFill>
              <a:srgbClr val="000000"/>
            </a:solidFill>
            <a:ln>
              <a:noFill/>
            </a:ln>
            <a:effectLst>
              <a:outerShdw blurRad="25400" rotWithShape="0" algn="ctr">
                <a:srgbClr val="000000">
                  <a:alpha val="60784"/>
                </a:srgbClr>
              </a:outerShdw>
            </a:effectLst>
          </p:spPr>
          <p:txBody>
            <a:bodyPr anchorCtr="0" anchor="t" bIns="34275" lIns="68575" spcFirstLastPara="1" rIns="68575" wrap="square" tIns="34275">
              <a:noAutofit/>
            </a:bodyPr>
            <a:lstStyle/>
            <a:p>
              <a:pPr indent="0" lvl="0" marL="0" marR="0" rtl="0" algn="l">
                <a:spcBef>
                  <a:spcPts val="0"/>
                </a:spcBef>
                <a:spcAft>
                  <a:spcPts val="0"/>
                </a:spcAft>
                <a:buNone/>
              </a:pPr>
              <a:r>
                <a:t/>
              </a:r>
              <a:endParaRPr b="0" i="0" sz="1400">
                <a:solidFill>
                  <a:schemeClr val="dk1"/>
                </a:solidFill>
                <a:latin typeface="K2D"/>
                <a:ea typeface="K2D"/>
                <a:cs typeface="K2D"/>
                <a:sym typeface="K2D"/>
              </a:endParaRPr>
            </a:p>
          </p:txBody>
        </p:sp>
        <p:sp>
          <p:nvSpPr>
            <p:cNvPr id="534" name="Google Shape;534;p41"/>
            <p:cNvSpPr/>
            <p:nvPr/>
          </p:nvSpPr>
          <p:spPr>
            <a:xfrm>
              <a:off x="3892550" y="6342063"/>
              <a:ext cx="9520238" cy="441325"/>
            </a:xfrm>
            <a:custGeom>
              <a:rect b="b" l="l" r="r" t="t"/>
              <a:pathLst>
                <a:path extrusionOk="0" h="278" w="5997">
                  <a:moveTo>
                    <a:pt x="156" y="278"/>
                  </a:moveTo>
                  <a:lnTo>
                    <a:pt x="5842" y="278"/>
                  </a:lnTo>
                  <a:lnTo>
                    <a:pt x="5842" y="278"/>
                  </a:lnTo>
                  <a:lnTo>
                    <a:pt x="5857" y="276"/>
                  </a:lnTo>
                  <a:lnTo>
                    <a:pt x="5872" y="275"/>
                  </a:lnTo>
                  <a:lnTo>
                    <a:pt x="5887" y="269"/>
                  </a:lnTo>
                  <a:lnTo>
                    <a:pt x="5903" y="264"/>
                  </a:lnTo>
                  <a:lnTo>
                    <a:pt x="5916" y="258"/>
                  </a:lnTo>
                  <a:lnTo>
                    <a:pt x="5928" y="251"/>
                  </a:lnTo>
                  <a:lnTo>
                    <a:pt x="5941" y="241"/>
                  </a:lnTo>
                  <a:lnTo>
                    <a:pt x="5951" y="231"/>
                  </a:lnTo>
                  <a:lnTo>
                    <a:pt x="5962" y="221"/>
                  </a:lnTo>
                  <a:lnTo>
                    <a:pt x="5970" y="209"/>
                  </a:lnTo>
                  <a:lnTo>
                    <a:pt x="5978" y="195"/>
                  </a:lnTo>
                  <a:lnTo>
                    <a:pt x="5985" y="182"/>
                  </a:lnTo>
                  <a:lnTo>
                    <a:pt x="5990" y="167"/>
                  </a:lnTo>
                  <a:lnTo>
                    <a:pt x="5993" y="153"/>
                  </a:lnTo>
                  <a:lnTo>
                    <a:pt x="5997" y="137"/>
                  </a:lnTo>
                  <a:lnTo>
                    <a:pt x="5997" y="121"/>
                  </a:lnTo>
                  <a:lnTo>
                    <a:pt x="5997" y="0"/>
                  </a:lnTo>
                  <a:lnTo>
                    <a:pt x="0" y="0"/>
                  </a:lnTo>
                  <a:lnTo>
                    <a:pt x="0" y="121"/>
                  </a:lnTo>
                  <a:lnTo>
                    <a:pt x="0" y="121"/>
                  </a:lnTo>
                  <a:lnTo>
                    <a:pt x="2" y="137"/>
                  </a:lnTo>
                  <a:lnTo>
                    <a:pt x="3" y="153"/>
                  </a:lnTo>
                  <a:lnTo>
                    <a:pt x="8" y="167"/>
                  </a:lnTo>
                  <a:lnTo>
                    <a:pt x="13" y="182"/>
                  </a:lnTo>
                  <a:lnTo>
                    <a:pt x="20" y="195"/>
                  </a:lnTo>
                  <a:lnTo>
                    <a:pt x="27" y="209"/>
                  </a:lnTo>
                  <a:lnTo>
                    <a:pt x="37" y="221"/>
                  </a:lnTo>
                  <a:lnTo>
                    <a:pt x="47" y="231"/>
                  </a:lnTo>
                  <a:lnTo>
                    <a:pt x="57" y="241"/>
                  </a:lnTo>
                  <a:lnTo>
                    <a:pt x="69" y="251"/>
                  </a:lnTo>
                  <a:lnTo>
                    <a:pt x="82" y="258"/>
                  </a:lnTo>
                  <a:lnTo>
                    <a:pt x="96" y="264"/>
                  </a:lnTo>
                  <a:lnTo>
                    <a:pt x="109" y="269"/>
                  </a:lnTo>
                  <a:lnTo>
                    <a:pt x="124" y="275"/>
                  </a:lnTo>
                  <a:lnTo>
                    <a:pt x="141" y="276"/>
                  </a:lnTo>
                  <a:lnTo>
                    <a:pt x="156" y="278"/>
                  </a:lnTo>
                  <a:lnTo>
                    <a:pt x="156" y="278"/>
                  </a:lnTo>
                  <a:close/>
                </a:path>
              </a:pathLst>
            </a:custGeom>
            <a:solidFill>
              <a:srgbClr val="181818"/>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b="0" i="0" sz="1400">
                <a:solidFill>
                  <a:schemeClr val="dk1"/>
                </a:solidFill>
                <a:latin typeface="K2D"/>
                <a:ea typeface="K2D"/>
                <a:cs typeface="K2D"/>
                <a:sym typeface="K2D"/>
              </a:endParaRPr>
            </a:p>
          </p:txBody>
        </p:sp>
        <p:sp>
          <p:nvSpPr>
            <p:cNvPr id="535" name="Google Shape;535;p41"/>
            <p:cNvSpPr/>
            <p:nvPr/>
          </p:nvSpPr>
          <p:spPr>
            <a:xfrm>
              <a:off x="4205288" y="533400"/>
              <a:ext cx="8897938" cy="5565775"/>
            </a:xfrm>
            <a:prstGeom prst="rect">
              <a:avLst/>
            </a:prstGeom>
            <a:solidFill>
              <a:srgbClr val="262626"/>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b="0" i="0" sz="1400">
                <a:solidFill>
                  <a:schemeClr val="dk1"/>
                </a:solidFill>
                <a:latin typeface="K2D"/>
                <a:ea typeface="K2D"/>
                <a:cs typeface="K2D"/>
                <a:sym typeface="K2D"/>
              </a:endParaRPr>
            </a:p>
          </p:txBody>
        </p:sp>
        <p:sp>
          <p:nvSpPr>
            <p:cNvPr id="536" name="Google Shape;536;p41"/>
            <p:cNvSpPr/>
            <p:nvPr/>
          </p:nvSpPr>
          <p:spPr>
            <a:xfrm>
              <a:off x="2738438" y="6618288"/>
              <a:ext cx="11828463" cy="239713"/>
            </a:xfrm>
            <a:custGeom>
              <a:rect b="b" l="l" r="r" t="t"/>
              <a:pathLst>
                <a:path extrusionOk="0" h="151" w="7451">
                  <a:moveTo>
                    <a:pt x="7451" y="0"/>
                  </a:moveTo>
                  <a:lnTo>
                    <a:pt x="4441" y="1"/>
                  </a:lnTo>
                  <a:lnTo>
                    <a:pt x="4381" y="35"/>
                  </a:lnTo>
                  <a:lnTo>
                    <a:pt x="3097" y="35"/>
                  </a:lnTo>
                  <a:lnTo>
                    <a:pt x="3020" y="1"/>
                  </a:lnTo>
                  <a:lnTo>
                    <a:pt x="0" y="0"/>
                  </a:lnTo>
                  <a:lnTo>
                    <a:pt x="0" y="35"/>
                  </a:lnTo>
                  <a:lnTo>
                    <a:pt x="0" y="35"/>
                  </a:lnTo>
                  <a:lnTo>
                    <a:pt x="61" y="53"/>
                  </a:lnTo>
                  <a:lnTo>
                    <a:pt x="98" y="65"/>
                  </a:lnTo>
                  <a:lnTo>
                    <a:pt x="140" y="75"/>
                  </a:lnTo>
                  <a:lnTo>
                    <a:pt x="140" y="75"/>
                  </a:lnTo>
                  <a:lnTo>
                    <a:pt x="168" y="82"/>
                  </a:lnTo>
                  <a:lnTo>
                    <a:pt x="216" y="90"/>
                  </a:lnTo>
                  <a:lnTo>
                    <a:pt x="286" y="102"/>
                  </a:lnTo>
                  <a:lnTo>
                    <a:pt x="384" y="114"/>
                  </a:lnTo>
                  <a:lnTo>
                    <a:pt x="384" y="114"/>
                  </a:lnTo>
                  <a:lnTo>
                    <a:pt x="438" y="121"/>
                  </a:lnTo>
                  <a:lnTo>
                    <a:pt x="510" y="127"/>
                  </a:lnTo>
                  <a:lnTo>
                    <a:pt x="601" y="134"/>
                  </a:lnTo>
                  <a:lnTo>
                    <a:pt x="707" y="141"/>
                  </a:lnTo>
                  <a:lnTo>
                    <a:pt x="707" y="141"/>
                  </a:lnTo>
                  <a:lnTo>
                    <a:pt x="838" y="146"/>
                  </a:lnTo>
                  <a:lnTo>
                    <a:pt x="924" y="148"/>
                  </a:lnTo>
                  <a:lnTo>
                    <a:pt x="924" y="148"/>
                  </a:lnTo>
                  <a:lnTo>
                    <a:pt x="1195" y="149"/>
                  </a:lnTo>
                  <a:lnTo>
                    <a:pt x="1718" y="151"/>
                  </a:lnTo>
                  <a:lnTo>
                    <a:pt x="3188" y="151"/>
                  </a:lnTo>
                  <a:lnTo>
                    <a:pt x="5479" y="149"/>
                  </a:lnTo>
                  <a:lnTo>
                    <a:pt x="5479" y="149"/>
                  </a:lnTo>
                  <a:lnTo>
                    <a:pt x="5921" y="151"/>
                  </a:lnTo>
                  <a:lnTo>
                    <a:pt x="6244" y="151"/>
                  </a:lnTo>
                  <a:lnTo>
                    <a:pt x="6529" y="148"/>
                  </a:lnTo>
                  <a:lnTo>
                    <a:pt x="6529" y="148"/>
                  </a:lnTo>
                  <a:lnTo>
                    <a:pt x="6613" y="146"/>
                  </a:lnTo>
                  <a:lnTo>
                    <a:pt x="6744" y="141"/>
                  </a:lnTo>
                  <a:lnTo>
                    <a:pt x="6744" y="141"/>
                  </a:lnTo>
                  <a:lnTo>
                    <a:pt x="6852" y="134"/>
                  </a:lnTo>
                  <a:lnTo>
                    <a:pt x="6941" y="127"/>
                  </a:lnTo>
                  <a:lnTo>
                    <a:pt x="7015" y="121"/>
                  </a:lnTo>
                  <a:lnTo>
                    <a:pt x="7069" y="114"/>
                  </a:lnTo>
                  <a:lnTo>
                    <a:pt x="7069" y="114"/>
                  </a:lnTo>
                  <a:lnTo>
                    <a:pt x="7166" y="102"/>
                  </a:lnTo>
                  <a:lnTo>
                    <a:pt x="7237" y="90"/>
                  </a:lnTo>
                  <a:lnTo>
                    <a:pt x="7284" y="82"/>
                  </a:lnTo>
                  <a:lnTo>
                    <a:pt x="7313" y="75"/>
                  </a:lnTo>
                  <a:lnTo>
                    <a:pt x="7313" y="75"/>
                  </a:lnTo>
                  <a:lnTo>
                    <a:pt x="7353" y="65"/>
                  </a:lnTo>
                  <a:lnTo>
                    <a:pt x="7390" y="53"/>
                  </a:lnTo>
                  <a:lnTo>
                    <a:pt x="7451" y="35"/>
                  </a:lnTo>
                  <a:lnTo>
                    <a:pt x="7451" y="0"/>
                  </a:lnTo>
                  <a:close/>
                </a:path>
              </a:pathLst>
            </a:custGeom>
            <a:solidFill>
              <a:srgbClr val="A5A6A8"/>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b="0" i="0" sz="1400">
                <a:solidFill>
                  <a:schemeClr val="dk1"/>
                </a:solidFill>
                <a:latin typeface="K2D"/>
                <a:ea typeface="K2D"/>
                <a:cs typeface="K2D"/>
                <a:sym typeface="K2D"/>
              </a:endParaRPr>
            </a:p>
          </p:txBody>
        </p:sp>
        <p:sp>
          <p:nvSpPr>
            <p:cNvPr id="537" name="Google Shape;537;p41"/>
            <p:cNvSpPr/>
            <p:nvPr/>
          </p:nvSpPr>
          <p:spPr>
            <a:xfrm>
              <a:off x="2738438" y="6618288"/>
              <a:ext cx="11828463" cy="55563"/>
            </a:xfrm>
            <a:custGeom>
              <a:rect b="b" l="l" r="r" t="t"/>
              <a:pathLst>
                <a:path extrusionOk="0" h="35" w="7451">
                  <a:moveTo>
                    <a:pt x="7451" y="35"/>
                  </a:moveTo>
                  <a:lnTo>
                    <a:pt x="0" y="35"/>
                  </a:lnTo>
                  <a:lnTo>
                    <a:pt x="0" y="0"/>
                  </a:lnTo>
                  <a:lnTo>
                    <a:pt x="3020" y="0"/>
                  </a:lnTo>
                  <a:lnTo>
                    <a:pt x="3047" y="18"/>
                  </a:lnTo>
                  <a:lnTo>
                    <a:pt x="4413" y="18"/>
                  </a:lnTo>
                  <a:lnTo>
                    <a:pt x="4441" y="0"/>
                  </a:lnTo>
                  <a:lnTo>
                    <a:pt x="7451" y="0"/>
                  </a:lnTo>
                  <a:lnTo>
                    <a:pt x="7451" y="35"/>
                  </a:lnTo>
                  <a:close/>
                </a:path>
              </a:pathLst>
            </a:custGeom>
            <a:gradFill>
              <a:gsLst>
                <a:gs pos="0">
                  <a:srgbClr val="686B6C"/>
                </a:gs>
                <a:gs pos="3000">
                  <a:srgbClr val="96999A"/>
                </a:gs>
                <a:gs pos="9000">
                  <a:srgbClr val="DFE0E1"/>
                </a:gs>
                <a:gs pos="91000">
                  <a:srgbClr val="DFE0E1"/>
                </a:gs>
                <a:gs pos="97000">
                  <a:srgbClr val="96999A"/>
                </a:gs>
                <a:gs pos="100000">
                  <a:srgbClr val="686B6C"/>
                </a:gs>
              </a:gsLst>
              <a:lin ang="0" scaled="0"/>
            </a:gra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b="0" i="0" sz="1400">
                <a:solidFill>
                  <a:schemeClr val="dk1"/>
                </a:solidFill>
                <a:latin typeface="K2D"/>
                <a:ea typeface="K2D"/>
                <a:cs typeface="K2D"/>
                <a:sym typeface="K2D"/>
              </a:endParaRPr>
            </a:p>
          </p:txBody>
        </p:sp>
        <p:sp>
          <p:nvSpPr>
            <p:cNvPr id="538" name="Google Shape;538;p41"/>
            <p:cNvSpPr/>
            <p:nvPr/>
          </p:nvSpPr>
          <p:spPr>
            <a:xfrm>
              <a:off x="7524750" y="6619875"/>
              <a:ext cx="2255838" cy="90488"/>
            </a:xfrm>
            <a:custGeom>
              <a:rect b="b" l="l" r="r" t="t"/>
              <a:pathLst>
                <a:path extrusionOk="0" h="57" w="1421">
                  <a:moveTo>
                    <a:pt x="1389" y="2"/>
                  </a:moveTo>
                  <a:lnTo>
                    <a:pt x="32" y="2"/>
                  </a:lnTo>
                  <a:lnTo>
                    <a:pt x="32" y="2"/>
                  </a:lnTo>
                  <a:lnTo>
                    <a:pt x="17" y="2"/>
                  </a:lnTo>
                  <a:lnTo>
                    <a:pt x="0" y="0"/>
                  </a:lnTo>
                  <a:lnTo>
                    <a:pt x="0" y="34"/>
                  </a:lnTo>
                  <a:lnTo>
                    <a:pt x="0" y="34"/>
                  </a:lnTo>
                  <a:lnTo>
                    <a:pt x="20" y="44"/>
                  </a:lnTo>
                  <a:lnTo>
                    <a:pt x="42" y="51"/>
                  </a:lnTo>
                  <a:lnTo>
                    <a:pt x="64" y="56"/>
                  </a:lnTo>
                  <a:lnTo>
                    <a:pt x="85" y="57"/>
                  </a:lnTo>
                  <a:lnTo>
                    <a:pt x="1337" y="57"/>
                  </a:lnTo>
                  <a:lnTo>
                    <a:pt x="1337" y="57"/>
                  </a:lnTo>
                  <a:lnTo>
                    <a:pt x="1359" y="56"/>
                  </a:lnTo>
                  <a:lnTo>
                    <a:pt x="1381" y="51"/>
                  </a:lnTo>
                  <a:lnTo>
                    <a:pt x="1401" y="44"/>
                  </a:lnTo>
                  <a:lnTo>
                    <a:pt x="1421" y="34"/>
                  </a:lnTo>
                  <a:lnTo>
                    <a:pt x="1421" y="0"/>
                  </a:lnTo>
                  <a:lnTo>
                    <a:pt x="1421" y="0"/>
                  </a:lnTo>
                  <a:lnTo>
                    <a:pt x="1406" y="2"/>
                  </a:lnTo>
                  <a:lnTo>
                    <a:pt x="1389" y="2"/>
                  </a:lnTo>
                  <a:lnTo>
                    <a:pt x="1389" y="2"/>
                  </a:lnTo>
                  <a:close/>
                </a:path>
              </a:pathLst>
            </a:custGeom>
            <a:gradFill>
              <a:gsLst>
                <a:gs pos="0">
                  <a:srgbClr val="686B6C"/>
                </a:gs>
                <a:gs pos="3000">
                  <a:srgbClr val="96999A"/>
                </a:gs>
                <a:gs pos="9000">
                  <a:srgbClr val="D3D4D6"/>
                </a:gs>
                <a:gs pos="91000">
                  <a:srgbClr val="D3D4D6"/>
                </a:gs>
                <a:gs pos="97000">
                  <a:srgbClr val="96999A"/>
                </a:gs>
                <a:gs pos="100000">
                  <a:srgbClr val="686B6C"/>
                </a:gs>
              </a:gsLst>
              <a:lin ang="0" scaled="0"/>
            </a:gra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b="0" i="0" sz="1400">
                <a:solidFill>
                  <a:schemeClr val="dk1"/>
                </a:solidFill>
                <a:latin typeface="K2D"/>
                <a:ea typeface="K2D"/>
                <a:cs typeface="K2D"/>
                <a:sym typeface="K2D"/>
              </a:endParaRPr>
            </a:p>
          </p:txBody>
        </p:sp>
      </p:grpSp>
      <p:sp>
        <p:nvSpPr>
          <p:cNvPr id="539" name="Google Shape;539;p41"/>
          <p:cNvSpPr/>
          <p:nvPr>
            <p:ph idx="2" type="pic"/>
          </p:nvPr>
        </p:nvSpPr>
        <p:spPr>
          <a:xfrm>
            <a:off x="2414588" y="1050131"/>
            <a:ext cx="4321969" cy="2700338"/>
          </a:xfrm>
          <a:prstGeom prst="rect">
            <a:avLst/>
          </a:prstGeom>
          <a:solidFill>
            <a:srgbClr val="F2F2F2"/>
          </a:solidFill>
          <a:ln>
            <a:noFill/>
          </a:ln>
        </p:spPr>
      </p:sp>
      <p:pic>
        <p:nvPicPr>
          <p:cNvPr id="540" name="Google Shape;540;p41"/>
          <p:cNvPicPr preferRelativeResize="0"/>
          <p:nvPr/>
        </p:nvPicPr>
        <p:blipFill rotWithShape="1">
          <a:blip r:embed="rId2">
            <a:alphaModFix/>
          </a:blip>
          <a:srcRect b="0" l="0" r="0" t="0"/>
          <a:stretch/>
        </p:blipFill>
        <p:spPr>
          <a:xfrm>
            <a:off x="8990837" y="70190"/>
            <a:ext cx="80374" cy="80255"/>
          </a:xfrm>
          <a:prstGeom prst="rect">
            <a:avLst/>
          </a:prstGeom>
          <a:noFill/>
          <a:ln>
            <a:noFill/>
          </a:ln>
        </p:spPr>
      </p:pic>
      <p:sp>
        <p:nvSpPr>
          <p:cNvPr id="541" name="Google Shape;541;p41"/>
          <p:cNvSpPr/>
          <p:nvPr/>
        </p:nvSpPr>
        <p:spPr>
          <a:xfrm>
            <a:off x="8676323" y="4911197"/>
            <a:ext cx="255402" cy="127783"/>
          </a:xfrm>
          <a:prstGeom prst="rect">
            <a:avLst/>
          </a:prstGeom>
          <a:solidFill>
            <a:srgbClr val="00AFE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a:solidFill>
                <a:schemeClr val="lt1"/>
              </a:solidFill>
              <a:latin typeface="K2D"/>
              <a:ea typeface="K2D"/>
              <a:cs typeface="K2D"/>
              <a:sym typeface="K2D"/>
            </a:endParaRPr>
          </a:p>
        </p:txBody>
      </p:sp>
      <p:sp>
        <p:nvSpPr>
          <p:cNvPr id="542" name="Google Shape;542;p41"/>
          <p:cNvSpPr txBox="1"/>
          <p:nvPr/>
        </p:nvSpPr>
        <p:spPr>
          <a:xfrm>
            <a:off x="8634460" y="4835459"/>
            <a:ext cx="349167" cy="273844"/>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fld id="{00000000-1234-1234-1234-123412341234}" type="slidenum">
              <a:rPr lang="en" sz="800">
                <a:solidFill>
                  <a:schemeClr val="lt1"/>
                </a:solidFill>
                <a:latin typeface="K2D"/>
                <a:ea typeface="K2D"/>
                <a:cs typeface="K2D"/>
                <a:sym typeface="K2D"/>
              </a:rPr>
              <a:t>‹#›</a:t>
            </a:fld>
            <a:endParaRPr sz="800">
              <a:solidFill>
                <a:schemeClr val="lt1"/>
              </a:solidFill>
              <a:latin typeface="K2D"/>
              <a:ea typeface="K2D"/>
              <a:cs typeface="K2D"/>
              <a:sym typeface="K2D"/>
            </a:endParaRPr>
          </a:p>
        </p:txBody>
      </p:sp>
      <p:sp>
        <p:nvSpPr>
          <p:cNvPr id="543" name="Google Shape;543;p41"/>
          <p:cNvSpPr txBox="1"/>
          <p:nvPr/>
        </p:nvSpPr>
        <p:spPr>
          <a:xfrm>
            <a:off x="7558622" y="4850880"/>
            <a:ext cx="1126751" cy="230833"/>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i="0" lang="en" sz="1100">
                <a:solidFill>
                  <a:srgbClr val="00AFEF"/>
                </a:solidFill>
                <a:latin typeface="K2D"/>
                <a:ea typeface="K2D"/>
                <a:cs typeface="K2D"/>
                <a:sym typeface="K2D"/>
              </a:rPr>
              <a:t>www.ctu.edu.vn</a:t>
            </a:r>
            <a:endParaRPr sz="1100"/>
          </a:p>
        </p:txBody>
      </p:sp>
      <p:sp>
        <p:nvSpPr>
          <p:cNvPr id="544" name="Google Shape;544;p41"/>
          <p:cNvSpPr/>
          <p:nvPr/>
        </p:nvSpPr>
        <p:spPr>
          <a:xfrm>
            <a:off x="119363" y="4855894"/>
            <a:ext cx="490400" cy="223838"/>
          </a:xfrm>
          <a:prstGeom prst="rect">
            <a:avLst/>
          </a:prstGeom>
          <a:solidFill>
            <a:srgbClr val="1F5CAA"/>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i="0" lang="en" sz="1300">
                <a:solidFill>
                  <a:schemeClr val="lt1"/>
                </a:solidFill>
                <a:latin typeface="K2D"/>
                <a:ea typeface="K2D"/>
                <a:cs typeface="K2D"/>
                <a:sym typeface="K2D"/>
              </a:rPr>
              <a:t>CTU</a:t>
            </a:r>
            <a:endParaRPr sz="1000"/>
          </a:p>
        </p:txBody>
      </p:sp>
      <p:grpSp>
        <p:nvGrpSpPr>
          <p:cNvPr id="545" name="Google Shape;545;p41"/>
          <p:cNvGrpSpPr/>
          <p:nvPr/>
        </p:nvGrpSpPr>
        <p:grpSpPr>
          <a:xfrm>
            <a:off x="613264" y="4808148"/>
            <a:ext cx="2070365" cy="302843"/>
            <a:chOff x="741485" y="6410864"/>
            <a:chExt cx="2760487" cy="403790"/>
          </a:xfrm>
        </p:grpSpPr>
        <p:sp>
          <p:nvSpPr>
            <p:cNvPr id="546" name="Google Shape;546;p41"/>
            <p:cNvSpPr txBox="1"/>
            <p:nvPr/>
          </p:nvSpPr>
          <p:spPr>
            <a:xfrm>
              <a:off x="741485" y="6599210"/>
              <a:ext cx="1922253" cy="215444"/>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AFEF"/>
                </a:buClr>
                <a:buSzPts val="600"/>
                <a:buFont typeface="Readex Pro"/>
                <a:buNone/>
              </a:pPr>
              <a:r>
                <a:rPr b="0" i="0" lang="en" sz="600" u="none" cap="none" strike="noStrike">
                  <a:solidFill>
                    <a:srgbClr val="00AFEF"/>
                  </a:solidFill>
                  <a:latin typeface="Readex Pro"/>
                  <a:ea typeface="Readex Pro"/>
                  <a:cs typeface="Readex Pro"/>
                  <a:sym typeface="Readex Pro"/>
                </a:rPr>
                <a:t>Community - Totality - Uniqueness</a:t>
              </a:r>
              <a:endParaRPr b="0" i="0" sz="600" u="none" cap="none" strike="noStrike">
                <a:solidFill>
                  <a:srgbClr val="00AFEF"/>
                </a:solidFill>
                <a:latin typeface="Readex Pro"/>
                <a:ea typeface="Readex Pro"/>
                <a:cs typeface="Readex Pro"/>
                <a:sym typeface="Readex Pro"/>
              </a:endParaRPr>
            </a:p>
          </p:txBody>
        </p:sp>
        <p:sp>
          <p:nvSpPr>
            <p:cNvPr id="547" name="Google Shape;547;p41"/>
            <p:cNvSpPr txBox="1"/>
            <p:nvPr/>
          </p:nvSpPr>
          <p:spPr>
            <a:xfrm>
              <a:off x="741485" y="6410864"/>
              <a:ext cx="2760487" cy="307777"/>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1100">
                  <a:solidFill>
                    <a:srgbClr val="1F5CA9"/>
                  </a:solidFill>
                  <a:latin typeface="K2D"/>
                  <a:ea typeface="K2D"/>
                  <a:cs typeface="K2D"/>
                  <a:sym typeface="K2D"/>
                </a:rPr>
                <a:t>CAN THO UNIVERSITY</a:t>
              </a:r>
              <a:endParaRPr b="1" sz="1100">
                <a:solidFill>
                  <a:srgbClr val="1F5CA9"/>
                </a:solidFill>
                <a:latin typeface="K2D"/>
                <a:ea typeface="K2D"/>
                <a:cs typeface="K2D"/>
                <a:sym typeface="K2D"/>
              </a:endParaRPr>
            </a:p>
          </p:txBody>
        </p:sp>
      </p:grpSp>
      <p:pic>
        <p:nvPicPr>
          <p:cNvPr id="548" name="Google Shape;548;p41"/>
          <p:cNvPicPr preferRelativeResize="0"/>
          <p:nvPr/>
        </p:nvPicPr>
        <p:blipFill rotWithShape="1">
          <a:blip r:embed="rId3">
            <a:alphaModFix/>
          </a:blip>
          <a:srcRect b="0" l="0" r="0" t="0"/>
          <a:stretch/>
        </p:blipFill>
        <p:spPr>
          <a:xfrm>
            <a:off x="2213404" y="4861489"/>
            <a:ext cx="6720840" cy="85102"/>
          </a:xfrm>
          <a:prstGeom prst="rect">
            <a:avLst/>
          </a:prstGeom>
          <a:noFill/>
          <a:ln>
            <a:noFill/>
          </a:ln>
        </p:spPr>
      </p:pic>
      <p:sp>
        <p:nvSpPr>
          <p:cNvPr id="549" name="Google Shape;549;p41"/>
          <p:cNvSpPr txBox="1"/>
          <p:nvPr>
            <p:ph idx="10" type="dt"/>
          </p:nvPr>
        </p:nvSpPr>
        <p:spPr>
          <a:xfrm>
            <a:off x="913863" y="4911197"/>
            <a:ext cx="1786475" cy="273844"/>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b="1">
                <a:latin typeface="K2D"/>
                <a:ea typeface="K2D"/>
                <a:cs typeface="K2D"/>
                <a:sym typeface="K2D"/>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550" name="Google Shape;550;p41"/>
          <p:cNvSpPr txBox="1"/>
          <p:nvPr>
            <p:ph idx="11" type="ftr"/>
          </p:nvPr>
        </p:nvSpPr>
        <p:spPr>
          <a:xfrm>
            <a:off x="3028950" y="4911197"/>
            <a:ext cx="30861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b="1">
                <a:latin typeface="K2D"/>
                <a:ea typeface="K2D"/>
                <a:cs typeface="K2D"/>
                <a:sym typeface="K2D"/>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ne 1">
  <p:cSld name="Phone 1">
    <p:spTree>
      <p:nvGrpSpPr>
        <p:cNvPr id="551" name="Shape 551"/>
        <p:cNvGrpSpPr/>
        <p:nvPr/>
      </p:nvGrpSpPr>
      <p:grpSpPr>
        <a:xfrm>
          <a:off x="0" y="0"/>
          <a:ext cx="0" cy="0"/>
          <a:chOff x="0" y="0"/>
          <a:chExt cx="0" cy="0"/>
        </a:xfrm>
      </p:grpSpPr>
      <p:sp>
        <p:nvSpPr>
          <p:cNvPr id="552" name="Google Shape;552;p42"/>
          <p:cNvSpPr txBox="1"/>
          <p:nvPr>
            <p:ph type="ctrTitle"/>
          </p:nvPr>
        </p:nvSpPr>
        <p:spPr>
          <a:xfrm>
            <a:off x="385762" y="786098"/>
            <a:ext cx="3864769" cy="1241821"/>
          </a:xfrm>
          <a:prstGeom prst="rect">
            <a:avLst/>
          </a:prstGeom>
          <a:noFill/>
          <a:ln>
            <a:noFill/>
          </a:ln>
        </p:spPr>
        <p:txBody>
          <a:bodyPr anchorCtr="0" anchor="b" bIns="34275" lIns="68575" spcFirstLastPara="1" rIns="68575" wrap="square" tIns="34275">
            <a:noAutofit/>
          </a:bodyPr>
          <a:lstStyle>
            <a:lvl1pPr lvl="0" algn="l">
              <a:lnSpc>
                <a:spcPct val="90000"/>
              </a:lnSpc>
              <a:spcBef>
                <a:spcPts val="0"/>
              </a:spcBef>
              <a:spcAft>
                <a:spcPts val="0"/>
              </a:spcAft>
              <a:buClr>
                <a:srgbClr val="0070C0"/>
              </a:buClr>
              <a:buSzPts val="3000"/>
              <a:buFont typeface="K2D"/>
              <a:buNone/>
              <a:defRPr b="1" sz="3000">
                <a:solidFill>
                  <a:srgbClr val="0070C0"/>
                </a:solidFill>
                <a:latin typeface="K2D"/>
                <a:ea typeface="K2D"/>
                <a:cs typeface="K2D"/>
                <a:sym typeface="K2D"/>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553" name="Google Shape;553;p42"/>
          <p:cNvSpPr txBox="1"/>
          <p:nvPr>
            <p:ph idx="1" type="subTitle"/>
          </p:nvPr>
        </p:nvSpPr>
        <p:spPr>
          <a:xfrm>
            <a:off x="385761" y="2106500"/>
            <a:ext cx="3864770" cy="1715406"/>
          </a:xfrm>
          <a:prstGeom prst="rect">
            <a:avLst/>
          </a:prstGeom>
          <a:noFill/>
          <a:ln>
            <a:noFill/>
          </a:ln>
        </p:spPr>
        <p:txBody>
          <a:bodyPr anchorCtr="0" anchor="t" bIns="34275" lIns="68575" spcFirstLastPara="1" rIns="68575" wrap="square" tIns="34275">
            <a:noAutofit/>
          </a:bodyPr>
          <a:lstStyle>
            <a:lvl1pPr lvl="0" algn="l">
              <a:lnSpc>
                <a:spcPct val="90000"/>
              </a:lnSpc>
              <a:spcBef>
                <a:spcPts val="800"/>
              </a:spcBef>
              <a:spcAft>
                <a:spcPts val="0"/>
              </a:spcAft>
              <a:buClr>
                <a:srgbClr val="595959"/>
              </a:buClr>
              <a:buSzPts val="1500"/>
              <a:buNone/>
              <a:defRPr sz="1500">
                <a:solidFill>
                  <a:srgbClr val="595959"/>
                </a:solidFill>
                <a:latin typeface="Readex Pro"/>
                <a:ea typeface="Readex Pro"/>
                <a:cs typeface="Readex Pro"/>
                <a:sym typeface="Readex Pro"/>
              </a:defRPr>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pic>
        <p:nvPicPr>
          <p:cNvPr id="554" name="Google Shape;554;p42"/>
          <p:cNvPicPr preferRelativeResize="0"/>
          <p:nvPr/>
        </p:nvPicPr>
        <p:blipFill rotWithShape="1">
          <a:blip r:embed="rId2">
            <a:alphaModFix amt="85000"/>
          </a:blip>
          <a:srcRect b="0" l="0" r="0" t="0"/>
          <a:stretch/>
        </p:blipFill>
        <p:spPr>
          <a:xfrm>
            <a:off x="3276842" y="1306590"/>
            <a:ext cx="2590315" cy="2551797"/>
          </a:xfrm>
          <a:prstGeom prst="rect">
            <a:avLst/>
          </a:prstGeom>
          <a:noFill/>
          <a:ln>
            <a:noFill/>
          </a:ln>
        </p:spPr>
      </p:pic>
      <p:pic>
        <p:nvPicPr>
          <p:cNvPr descr="Samsung Mobile Mockup Template Download on Pngtree | Mobile mockup, Samsung  mobile, Samsung" id="555" name="Google Shape;555;p42"/>
          <p:cNvPicPr preferRelativeResize="0"/>
          <p:nvPr/>
        </p:nvPicPr>
        <p:blipFill rotWithShape="1">
          <a:blip r:embed="rId3">
            <a:alphaModFix/>
          </a:blip>
          <a:srcRect b="0" l="0" r="0" t="0"/>
          <a:stretch/>
        </p:blipFill>
        <p:spPr>
          <a:xfrm>
            <a:off x="5060156" y="492920"/>
            <a:ext cx="3729037" cy="3729038"/>
          </a:xfrm>
          <a:prstGeom prst="rect">
            <a:avLst/>
          </a:prstGeom>
          <a:noFill/>
          <a:ln>
            <a:noFill/>
          </a:ln>
        </p:spPr>
      </p:pic>
      <p:sp>
        <p:nvSpPr>
          <p:cNvPr id="556" name="Google Shape;556;p42"/>
          <p:cNvSpPr/>
          <p:nvPr>
            <p:ph idx="2" type="pic"/>
          </p:nvPr>
        </p:nvSpPr>
        <p:spPr>
          <a:xfrm>
            <a:off x="6229350" y="792956"/>
            <a:ext cx="1571625" cy="3028950"/>
          </a:xfrm>
          <a:prstGeom prst="roundRect">
            <a:avLst>
              <a:gd fmla="val 4741" name="adj"/>
            </a:avLst>
          </a:prstGeom>
          <a:solidFill>
            <a:srgbClr val="F2F2F2"/>
          </a:solidFill>
          <a:ln>
            <a:noFill/>
          </a:ln>
        </p:spPr>
      </p:sp>
      <p:pic>
        <p:nvPicPr>
          <p:cNvPr id="557" name="Google Shape;557;p42"/>
          <p:cNvPicPr preferRelativeResize="0"/>
          <p:nvPr/>
        </p:nvPicPr>
        <p:blipFill rotWithShape="1">
          <a:blip r:embed="rId4">
            <a:alphaModFix/>
          </a:blip>
          <a:srcRect b="0" l="0" r="0" t="0"/>
          <a:stretch/>
        </p:blipFill>
        <p:spPr>
          <a:xfrm>
            <a:off x="8990837" y="70190"/>
            <a:ext cx="80374" cy="80255"/>
          </a:xfrm>
          <a:prstGeom prst="rect">
            <a:avLst/>
          </a:prstGeom>
          <a:noFill/>
          <a:ln>
            <a:noFill/>
          </a:ln>
        </p:spPr>
      </p:pic>
      <p:sp>
        <p:nvSpPr>
          <p:cNvPr id="558" name="Google Shape;558;p42"/>
          <p:cNvSpPr/>
          <p:nvPr/>
        </p:nvSpPr>
        <p:spPr>
          <a:xfrm>
            <a:off x="8676323" y="4911197"/>
            <a:ext cx="255402" cy="127783"/>
          </a:xfrm>
          <a:prstGeom prst="rect">
            <a:avLst/>
          </a:prstGeom>
          <a:solidFill>
            <a:srgbClr val="00AFE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a:solidFill>
                <a:schemeClr val="lt1"/>
              </a:solidFill>
              <a:latin typeface="K2D"/>
              <a:ea typeface="K2D"/>
              <a:cs typeface="K2D"/>
              <a:sym typeface="K2D"/>
            </a:endParaRPr>
          </a:p>
        </p:txBody>
      </p:sp>
      <p:sp>
        <p:nvSpPr>
          <p:cNvPr id="559" name="Google Shape;559;p42"/>
          <p:cNvSpPr txBox="1"/>
          <p:nvPr/>
        </p:nvSpPr>
        <p:spPr>
          <a:xfrm>
            <a:off x="8634460" y="4835459"/>
            <a:ext cx="349167" cy="273844"/>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fld id="{00000000-1234-1234-1234-123412341234}" type="slidenum">
              <a:rPr lang="en" sz="800">
                <a:solidFill>
                  <a:schemeClr val="lt1"/>
                </a:solidFill>
                <a:latin typeface="K2D"/>
                <a:ea typeface="K2D"/>
                <a:cs typeface="K2D"/>
                <a:sym typeface="K2D"/>
              </a:rPr>
              <a:t>‹#›</a:t>
            </a:fld>
            <a:endParaRPr sz="800">
              <a:solidFill>
                <a:schemeClr val="lt1"/>
              </a:solidFill>
              <a:latin typeface="K2D"/>
              <a:ea typeface="K2D"/>
              <a:cs typeface="K2D"/>
              <a:sym typeface="K2D"/>
            </a:endParaRPr>
          </a:p>
        </p:txBody>
      </p:sp>
      <p:sp>
        <p:nvSpPr>
          <p:cNvPr id="560" name="Google Shape;560;p42"/>
          <p:cNvSpPr txBox="1"/>
          <p:nvPr/>
        </p:nvSpPr>
        <p:spPr>
          <a:xfrm>
            <a:off x="7558622" y="4850880"/>
            <a:ext cx="1126751" cy="230833"/>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i="0" lang="en" sz="1100">
                <a:solidFill>
                  <a:srgbClr val="00AFEF"/>
                </a:solidFill>
                <a:latin typeface="K2D"/>
                <a:ea typeface="K2D"/>
                <a:cs typeface="K2D"/>
                <a:sym typeface="K2D"/>
              </a:rPr>
              <a:t>www.ctu.edu.vn</a:t>
            </a:r>
            <a:endParaRPr sz="1100"/>
          </a:p>
        </p:txBody>
      </p:sp>
      <p:sp>
        <p:nvSpPr>
          <p:cNvPr id="561" name="Google Shape;561;p42"/>
          <p:cNvSpPr/>
          <p:nvPr/>
        </p:nvSpPr>
        <p:spPr>
          <a:xfrm>
            <a:off x="119363" y="4855894"/>
            <a:ext cx="490400" cy="223838"/>
          </a:xfrm>
          <a:prstGeom prst="rect">
            <a:avLst/>
          </a:prstGeom>
          <a:solidFill>
            <a:srgbClr val="1F5CAA"/>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i="0" lang="en" sz="1300">
                <a:solidFill>
                  <a:schemeClr val="lt1"/>
                </a:solidFill>
                <a:latin typeface="K2D"/>
                <a:ea typeface="K2D"/>
                <a:cs typeface="K2D"/>
                <a:sym typeface="K2D"/>
              </a:rPr>
              <a:t>CTU</a:t>
            </a:r>
            <a:endParaRPr sz="1000"/>
          </a:p>
        </p:txBody>
      </p:sp>
      <p:grpSp>
        <p:nvGrpSpPr>
          <p:cNvPr id="562" name="Google Shape;562;p42"/>
          <p:cNvGrpSpPr/>
          <p:nvPr/>
        </p:nvGrpSpPr>
        <p:grpSpPr>
          <a:xfrm>
            <a:off x="613264" y="4808148"/>
            <a:ext cx="2070365" cy="302843"/>
            <a:chOff x="741485" y="6410864"/>
            <a:chExt cx="2760487" cy="403790"/>
          </a:xfrm>
        </p:grpSpPr>
        <p:sp>
          <p:nvSpPr>
            <p:cNvPr id="563" name="Google Shape;563;p42"/>
            <p:cNvSpPr txBox="1"/>
            <p:nvPr/>
          </p:nvSpPr>
          <p:spPr>
            <a:xfrm>
              <a:off x="741485" y="6599210"/>
              <a:ext cx="1922253" cy="215444"/>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AFEF"/>
                </a:buClr>
                <a:buSzPts val="600"/>
                <a:buFont typeface="Readex Pro"/>
                <a:buNone/>
              </a:pPr>
              <a:r>
                <a:rPr b="0" i="0" lang="en" sz="600" u="none" cap="none" strike="noStrike">
                  <a:solidFill>
                    <a:srgbClr val="00AFEF"/>
                  </a:solidFill>
                  <a:latin typeface="Readex Pro"/>
                  <a:ea typeface="Readex Pro"/>
                  <a:cs typeface="Readex Pro"/>
                  <a:sym typeface="Readex Pro"/>
                </a:rPr>
                <a:t>Community - Totality - Uniqueness</a:t>
              </a:r>
              <a:endParaRPr b="0" i="0" sz="600" u="none" cap="none" strike="noStrike">
                <a:solidFill>
                  <a:srgbClr val="00AFEF"/>
                </a:solidFill>
                <a:latin typeface="Readex Pro"/>
                <a:ea typeface="Readex Pro"/>
                <a:cs typeface="Readex Pro"/>
                <a:sym typeface="Readex Pro"/>
              </a:endParaRPr>
            </a:p>
          </p:txBody>
        </p:sp>
        <p:sp>
          <p:nvSpPr>
            <p:cNvPr id="564" name="Google Shape;564;p42"/>
            <p:cNvSpPr txBox="1"/>
            <p:nvPr/>
          </p:nvSpPr>
          <p:spPr>
            <a:xfrm>
              <a:off x="741485" y="6410864"/>
              <a:ext cx="2760487" cy="307777"/>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1100">
                  <a:solidFill>
                    <a:srgbClr val="1F5CA9"/>
                  </a:solidFill>
                  <a:latin typeface="K2D"/>
                  <a:ea typeface="K2D"/>
                  <a:cs typeface="K2D"/>
                  <a:sym typeface="K2D"/>
                </a:rPr>
                <a:t>CAN THO UNIVERSITY</a:t>
              </a:r>
              <a:endParaRPr b="1" sz="1100">
                <a:solidFill>
                  <a:srgbClr val="1F5CA9"/>
                </a:solidFill>
                <a:latin typeface="K2D"/>
                <a:ea typeface="K2D"/>
                <a:cs typeface="K2D"/>
                <a:sym typeface="K2D"/>
              </a:endParaRPr>
            </a:p>
          </p:txBody>
        </p:sp>
      </p:grpSp>
      <p:pic>
        <p:nvPicPr>
          <p:cNvPr id="565" name="Google Shape;565;p42"/>
          <p:cNvPicPr preferRelativeResize="0"/>
          <p:nvPr/>
        </p:nvPicPr>
        <p:blipFill rotWithShape="1">
          <a:blip r:embed="rId5">
            <a:alphaModFix/>
          </a:blip>
          <a:srcRect b="0" l="0" r="0" t="0"/>
          <a:stretch/>
        </p:blipFill>
        <p:spPr>
          <a:xfrm>
            <a:off x="2213404" y="4861489"/>
            <a:ext cx="6720840" cy="85102"/>
          </a:xfrm>
          <a:prstGeom prst="rect">
            <a:avLst/>
          </a:prstGeom>
          <a:noFill/>
          <a:ln>
            <a:noFill/>
          </a:ln>
        </p:spPr>
      </p:pic>
      <p:sp>
        <p:nvSpPr>
          <p:cNvPr id="566" name="Google Shape;566;p42"/>
          <p:cNvSpPr txBox="1"/>
          <p:nvPr>
            <p:ph idx="10" type="dt"/>
          </p:nvPr>
        </p:nvSpPr>
        <p:spPr>
          <a:xfrm>
            <a:off x="913863" y="4911197"/>
            <a:ext cx="1786475" cy="273844"/>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b="1">
                <a:latin typeface="K2D"/>
                <a:ea typeface="K2D"/>
                <a:cs typeface="K2D"/>
                <a:sym typeface="K2D"/>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567" name="Google Shape;567;p42"/>
          <p:cNvSpPr txBox="1"/>
          <p:nvPr>
            <p:ph idx="11" type="ftr"/>
          </p:nvPr>
        </p:nvSpPr>
        <p:spPr>
          <a:xfrm>
            <a:off x="3028950" y="4911197"/>
            <a:ext cx="30861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b="1">
                <a:latin typeface="K2D"/>
                <a:ea typeface="K2D"/>
                <a:cs typeface="K2D"/>
                <a:sym typeface="K2D"/>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552"/>
                                        </p:tgtEl>
                                        <p:attrNameLst>
                                          <p:attrName>style.visibility</p:attrName>
                                        </p:attrNameLst>
                                      </p:cBhvr>
                                      <p:to>
                                        <p:strVal val="visible"/>
                                      </p:to>
                                    </p:set>
                                    <p:animEffect filter="fade" transition="in">
                                      <p:cBhvr>
                                        <p:cTn dur="500"/>
                                        <p:tgtEl>
                                          <p:spTgt spid="552"/>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553">
                                            <p:txEl>
                                              <p:pRg end="0" st="0"/>
                                            </p:txEl>
                                          </p:spTgt>
                                        </p:tgtEl>
                                        <p:attrNameLst>
                                          <p:attrName>style.visibility</p:attrName>
                                        </p:attrNameLst>
                                      </p:cBhvr>
                                      <p:to>
                                        <p:strVal val="visible"/>
                                      </p:to>
                                    </p:set>
                                    <p:animEffect filter="fade" transition="in">
                                      <p:cBhvr>
                                        <p:cTn dur="500"/>
                                        <p:tgtEl>
                                          <p:spTgt spid="553">
                                            <p:txEl>
                                              <p:pRg end="0" st="0"/>
                                            </p:txEl>
                                          </p:spTgt>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553">
                                            <p:txEl>
                                              <p:pRg end="1" st="1"/>
                                            </p:txEl>
                                          </p:spTgt>
                                        </p:tgtEl>
                                        <p:attrNameLst>
                                          <p:attrName>style.visibility</p:attrName>
                                        </p:attrNameLst>
                                      </p:cBhvr>
                                      <p:to>
                                        <p:strVal val="visible"/>
                                      </p:to>
                                    </p:set>
                                    <p:animEffect filter="fade" transition="in">
                                      <p:cBhvr>
                                        <p:cTn dur="500"/>
                                        <p:tgtEl>
                                          <p:spTgt spid="553">
                                            <p:txEl>
                                              <p:pRg end="1" st="1"/>
                                            </p:txEl>
                                          </p:spTgt>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553">
                                            <p:txEl>
                                              <p:pRg end="2" st="2"/>
                                            </p:txEl>
                                          </p:spTgt>
                                        </p:tgtEl>
                                        <p:attrNameLst>
                                          <p:attrName>style.visibility</p:attrName>
                                        </p:attrNameLst>
                                      </p:cBhvr>
                                      <p:to>
                                        <p:strVal val="visible"/>
                                      </p:to>
                                    </p:set>
                                    <p:animEffect filter="fade" transition="in">
                                      <p:cBhvr>
                                        <p:cTn dur="500"/>
                                        <p:tgtEl>
                                          <p:spTgt spid="553">
                                            <p:txEl>
                                              <p:pRg end="2" st="2"/>
                                            </p:txEl>
                                          </p:spTgt>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553">
                                            <p:txEl>
                                              <p:pRg end="3" st="3"/>
                                            </p:txEl>
                                          </p:spTgt>
                                        </p:tgtEl>
                                        <p:attrNameLst>
                                          <p:attrName>style.visibility</p:attrName>
                                        </p:attrNameLst>
                                      </p:cBhvr>
                                      <p:to>
                                        <p:strVal val="visible"/>
                                      </p:to>
                                    </p:set>
                                    <p:animEffect filter="fade" transition="in">
                                      <p:cBhvr>
                                        <p:cTn dur="500"/>
                                        <p:tgtEl>
                                          <p:spTgt spid="553">
                                            <p:txEl>
                                              <p:pRg end="3" st="3"/>
                                            </p:txEl>
                                          </p:spTgt>
                                        </p:tgtEl>
                                      </p:cBhvr>
                                    </p:animEffect>
                                  </p:childTnLst>
                                </p:cTn>
                              </p:par>
                            </p:childTnLst>
                          </p:cTn>
                        </p:par>
                        <p:par>
                          <p:cTn fill="hold">
                            <p:stCondLst>
                              <p:cond delay="2500"/>
                            </p:stCondLst>
                            <p:childTnLst>
                              <p:par>
                                <p:cTn fill="hold" nodeType="afterEffect" presetClass="entr" presetID="10" presetSubtype="0">
                                  <p:stCondLst>
                                    <p:cond delay="0"/>
                                  </p:stCondLst>
                                  <p:childTnLst>
                                    <p:set>
                                      <p:cBhvr>
                                        <p:cTn dur="1" fill="hold">
                                          <p:stCondLst>
                                            <p:cond delay="0"/>
                                          </p:stCondLst>
                                        </p:cTn>
                                        <p:tgtEl>
                                          <p:spTgt spid="553">
                                            <p:txEl>
                                              <p:pRg end="4" st="4"/>
                                            </p:txEl>
                                          </p:spTgt>
                                        </p:tgtEl>
                                        <p:attrNameLst>
                                          <p:attrName>style.visibility</p:attrName>
                                        </p:attrNameLst>
                                      </p:cBhvr>
                                      <p:to>
                                        <p:strVal val="visible"/>
                                      </p:to>
                                    </p:set>
                                    <p:animEffect filter="fade" transition="in">
                                      <p:cBhvr>
                                        <p:cTn dur="500"/>
                                        <p:tgtEl>
                                          <p:spTgt spid="553">
                                            <p:txEl>
                                              <p:pRg end="4" st="4"/>
                                            </p:txEl>
                                          </p:spTgt>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553">
                                            <p:txEl>
                                              <p:pRg end="5" st="5"/>
                                            </p:txEl>
                                          </p:spTgt>
                                        </p:tgtEl>
                                        <p:attrNameLst>
                                          <p:attrName>style.visibility</p:attrName>
                                        </p:attrNameLst>
                                      </p:cBhvr>
                                      <p:to>
                                        <p:strVal val="visible"/>
                                      </p:to>
                                    </p:set>
                                    <p:animEffect filter="fade" transition="in">
                                      <p:cBhvr>
                                        <p:cTn dur="500"/>
                                        <p:tgtEl>
                                          <p:spTgt spid="553">
                                            <p:txEl>
                                              <p:pRg end="5" st="5"/>
                                            </p:txEl>
                                          </p:spTgt>
                                        </p:tgtEl>
                                      </p:cBhvr>
                                    </p:animEffect>
                                  </p:childTnLst>
                                </p:cTn>
                              </p:par>
                            </p:childTnLst>
                          </p:cTn>
                        </p:par>
                        <p:par>
                          <p:cTn fill="hold">
                            <p:stCondLst>
                              <p:cond delay="3500"/>
                            </p:stCondLst>
                            <p:childTnLst>
                              <p:par>
                                <p:cTn fill="hold" nodeType="afterEffect" presetClass="entr" presetID="10" presetSubtype="0">
                                  <p:stCondLst>
                                    <p:cond delay="0"/>
                                  </p:stCondLst>
                                  <p:childTnLst>
                                    <p:set>
                                      <p:cBhvr>
                                        <p:cTn dur="1" fill="hold">
                                          <p:stCondLst>
                                            <p:cond delay="0"/>
                                          </p:stCondLst>
                                        </p:cTn>
                                        <p:tgtEl>
                                          <p:spTgt spid="553">
                                            <p:txEl>
                                              <p:pRg end="6" st="6"/>
                                            </p:txEl>
                                          </p:spTgt>
                                        </p:tgtEl>
                                        <p:attrNameLst>
                                          <p:attrName>style.visibility</p:attrName>
                                        </p:attrNameLst>
                                      </p:cBhvr>
                                      <p:to>
                                        <p:strVal val="visible"/>
                                      </p:to>
                                    </p:set>
                                    <p:animEffect filter="fade" transition="in">
                                      <p:cBhvr>
                                        <p:cTn dur="500"/>
                                        <p:tgtEl>
                                          <p:spTgt spid="553">
                                            <p:txEl>
                                              <p:pRg end="6" st="6"/>
                                            </p:txEl>
                                          </p:spTgt>
                                        </p:tgtEl>
                                      </p:cBhvr>
                                    </p:animEffect>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553">
                                            <p:txEl>
                                              <p:pRg end="7" st="7"/>
                                            </p:txEl>
                                          </p:spTgt>
                                        </p:tgtEl>
                                        <p:attrNameLst>
                                          <p:attrName>style.visibility</p:attrName>
                                        </p:attrNameLst>
                                      </p:cBhvr>
                                      <p:to>
                                        <p:strVal val="visible"/>
                                      </p:to>
                                    </p:set>
                                    <p:animEffect filter="fade" transition="in">
                                      <p:cBhvr>
                                        <p:cTn dur="500"/>
                                        <p:tgtEl>
                                          <p:spTgt spid="553">
                                            <p:txEl>
                                              <p:pRg end="7" st="7"/>
                                            </p:txEl>
                                          </p:spTgt>
                                        </p:tgtEl>
                                      </p:cBhvr>
                                    </p:animEffect>
                                  </p:childTnLst>
                                </p:cTn>
                              </p:par>
                            </p:childTnLst>
                          </p:cTn>
                        </p:par>
                        <p:par>
                          <p:cTn fill="hold">
                            <p:stCondLst>
                              <p:cond delay="4500"/>
                            </p:stCondLst>
                            <p:childTnLst>
                              <p:par>
                                <p:cTn fill="hold" nodeType="afterEffect" presetClass="entr" presetID="10" presetSubtype="0">
                                  <p:stCondLst>
                                    <p:cond delay="0"/>
                                  </p:stCondLst>
                                  <p:childTnLst>
                                    <p:set>
                                      <p:cBhvr>
                                        <p:cTn dur="1" fill="hold">
                                          <p:stCondLst>
                                            <p:cond delay="0"/>
                                          </p:stCondLst>
                                        </p:cTn>
                                        <p:tgtEl>
                                          <p:spTgt spid="553">
                                            <p:txEl>
                                              <p:pRg end="8" st="8"/>
                                            </p:txEl>
                                          </p:spTgt>
                                        </p:tgtEl>
                                        <p:attrNameLst>
                                          <p:attrName>style.visibility</p:attrName>
                                        </p:attrNameLst>
                                      </p:cBhvr>
                                      <p:to>
                                        <p:strVal val="visible"/>
                                      </p:to>
                                    </p:set>
                                    <p:animEffect filter="fade" transition="in">
                                      <p:cBhvr>
                                        <p:cTn dur="500"/>
                                        <p:tgtEl>
                                          <p:spTgt spid="553">
                                            <p:txEl>
                                              <p:pRg end="8" st="8"/>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1.xml"/><Relationship Id="rId22" Type="http://schemas.openxmlformats.org/officeDocument/2006/relationships/slideLayout" Target="../slideLayouts/slideLayout33.xml"/><Relationship Id="rId21" Type="http://schemas.openxmlformats.org/officeDocument/2006/relationships/slideLayout" Target="../slideLayouts/slideLayout32.xml"/><Relationship Id="rId24" Type="http://schemas.openxmlformats.org/officeDocument/2006/relationships/slideLayout" Target="../slideLayouts/slideLayout35.xml"/><Relationship Id="rId23" Type="http://schemas.openxmlformats.org/officeDocument/2006/relationships/slideLayout" Target="../slideLayouts/slideLayout34.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26" Type="http://schemas.openxmlformats.org/officeDocument/2006/relationships/slideLayout" Target="../slideLayouts/slideLayout37.xml"/><Relationship Id="rId25" Type="http://schemas.openxmlformats.org/officeDocument/2006/relationships/slideLayout" Target="../slideLayouts/slideLayout36.xml"/><Relationship Id="rId28" Type="http://schemas.openxmlformats.org/officeDocument/2006/relationships/slideLayout" Target="../slideLayouts/slideLayout39.xml"/><Relationship Id="rId27" Type="http://schemas.openxmlformats.org/officeDocument/2006/relationships/slideLayout" Target="../slideLayouts/slideLayout38.xml"/><Relationship Id="rId5" Type="http://schemas.openxmlformats.org/officeDocument/2006/relationships/slideLayout" Target="../slideLayouts/slideLayout16.xml"/><Relationship Id="rId6" Type="http://schemas.openxmlformats.org/officeDocument/2006/relationships/slideLayout" Target="../slideLayouts/slideLayout17.xml"/><Relationship Id="rId29" Type="http://schemas.openxmlformats.org/officeDocument/2006/relationships/slideLayout" Target="../slideLayouts/slideLayout40.xml"/><Relationship Id="rId7" Type="http://schemas.openxmlformats.org/officeDocument/2006/relationships/slideLayout" Target="../slideLayouts/slideLayout18.xml"/><Relationship Id="rId8" Type="http://schemas.openxmlformats.org/officeDocument/2006/relationships/slideLayout" Target="../slideLayouts/slideLayout19.xml"/><Relationship Id="rId30" Type="http://schemas.openxmlformats.org/officeDocument/2006/relationships/theme" Target="../theme/theme3.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19" Type="http://schemas.openxmlformats.org/officeDocument/2006/relationships/slideLayout" Target="../slideLayouts/slideLayout30.xml"/><Relationship Id="rId18"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marR="0" rtl="0" algn="l">
              <a:lnSpc>
                <a:spcPct val="90000"/>
              </a:lnSpc>
              <a:spcBef>
                <a:spcPts val="0"/>
              </a:spcBef>
              <a:spcAft>
                <a:spcPts val="0"/>
              </a:spcAft>
              <a:buClr>
                <a:schemeClr val="dk1"/>
              </a:buClr>
              <a:buSzPts val="3300"/>
              <a:buFont typeface="K2D"/>
              <a:buNone/>
              <a:defRPr b="0" i="0" sz="3300" u="none" cap="none" strike="noStrike">
                <a:solidFill>
                  <a:schemeClr val="dk1"/>
                </a:solidFill>
                <a:latin typeface="K2D"/>
                <a:ea typeface="K2D"/>
                <a:cs typeface="K2D"/>
                <a:sym typeface="K2D"/>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52" name="Google Shape;52;p13"/>
          <p:cNvSpPr txBox="1"/>
          <p:nvPr>
            <p:ph idx="1" type="body"/>
          </p:nvPr>
        </p:nvSpPr>
        <p:spPr>
          <a:xfrm>
            <a:off x="628650" y="1369219"/>
            <a:ext cx="7886700" cy="3263504"/>
          </a:xfrm>
          <a:prstGeom prst="rect">
            <a:avLst/>
          </a:prstGeom>
          <a:noFill/>
          <a:ln>
            <a:noFill/>
          </a:ln>
        </p:spPr>
        <p:txBody>
          <a:bodyPr anchorCtr="0" anchor="t" bIns="34275" lIns="68575" spcFirstLastPara="1" rIns="68575" wrap="square" tIns="34275">
            <a:normAutofit/>
          </a:bodyPr>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Readex Pro"/>
                <a:ea typeface="Readex Pro"/>
                <a:cs typeface="Readex Pro"/>
                <a:sym typeface="Readex Pro"/>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Readex Pro"/>
                <a:ea typeface="Readex Pro"/>
                <a:cs typeface="Readex Pro"/>
                <a:sym typeface="Readex Pro"/>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Readex Pro"/>
                <a:ea typeface="Readex Pro"/>
                <a:cs typeface="Readex Pro"/>
                <a:sym typeface="Readex Pro"/>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Readex Pro"/>
                <a:ea typeface="Readex Pro"/>
                <a:cs typeface="Readex Pro"/>
                <a:sym typeface="Readex Pro"/>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Readex Pro"/>
                <a:ea typeface="Readex Pro"/>
                <a:cs typeface="Readex Pro"/>
                <a:sym typeface="Readex Pro"/>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53" name="Google Shape;53;p13"/>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SzPts val="1100"/>
              <a:buNone/>
              <a:defRPr b="0" i="0" sz="900" u="none" cap="none" strike="noStrike">
                <a:solidFill>
                  <a:srgbClr val="888888"/>
                </a:solidFill>
                <a:latin typeface="K2D"/>
                <a:ea typeface="K2D"/>
                <a:cs typeface="K2D"/>
                <a:sym typeface="K2D"/>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54" name="Google Shape;54;p13"/>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marR="0" rtl="0" algn="ctr">
              <a:spcBef>
                <a:spcPts val="0"/>
              </a:spcBef>
              <a:spcAft>
                <a:spcPts val="0"/>
              </a:spcAft>
              <a:buSzPts val="1100"/>
              <a:buNone/>
              <a:defRPr b="0" i="0" sz="900" u="none" cap="none" strike="noStrike">
                <a:solidFill>
                  <a:srgbClr val="888888"/>
                </a:solidFill>
                <a:latin typeface="K2D"/>
                <a:ea typeface="K2D"/>
                <a:cs typeface="K2D"/>
                <a:sym typeface="K2D"/>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55" name="Google Shape;55;p13"/>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900" u="none" cap="none" strike="noStrike">
                <a:solidFill>
                  <a:srgbClr val="888888"/>
                </a:solidFill>
                <a:latin typeface="K2D"/>
                <a:ea typeface="K2D"/>
                <a:cs typeface="K2D"/>
                <a:sym typeface="K2D"/>
              </a:defRPr>
            </a:lvl1pPr>
            <a:lvl2pPr indent="0" lvl="1" marL="0" marR="0" rtl="0" algn="r">
              <a:spcBef>
                <a:spcPts val="0"/>
              </a:spcBef>
              <a:buNone/>
              <a:defRPr b="0" i="0" sz="900" u="none" cap="none" strike="noStrike">
                <a:solidFill>
                  <a:srgbClr val="888888"/>
                </a:solidFill>
                <a:latin typeface="K2D"/>
                <a:ea typeface="K2D"/>
                <a:cs typeface="K2D"/>
                <a:sym typeface="K2D"/>
              </a:defRPr>
            </a:lvl2pPr>
            <a:lvl3pPr indent="0" lvl="2" marL="0" marR="0" rtl="0" algn="r">
              <a:spcBef>
                <a:spcPts val="0"/>
              </a:spcBef>
              <a:buNone/>
              <a:defRPr b="0" i="0" sz="900" u="none" cap="none" strike="noStrike">
                <a:solidFill>
                  <a:srgbClr val="888888"/>
                </a:solidFill>
                <a:latin typeface="K2D"/>
                <a:ea typeface="K2D"/>
                <a:cs typeface="K2D"/>
                <a:sym typeface="K2D"/>
              </a:defRPr>
            </a:lvl3pPr>
            <a:lvl4pPr indent="0" lvl="3" marL="0" marR="0" rtl="0" algn="r">
              <a:spcBef>
                <a:spcPts val="0"/>
              </a:spcBef>
              <a:buNone/>
              <a:defRPr b="0" i="0" sz="900" u="none" cap="none" strike="noStrike">
                <a:solidFill>
                  <a:srgbClr val="888888"/>
                </a:solidFill>
                <a:latin typeface="K2D"/>
                <a:ea typeface="K2D"/>
                <a:cs typeface="K2D"/>
                <a:sym typeface="K2D"/>
              </a:defRPr>
            </a:lvl4pPr>
            <a:lvl5pPr indent="0" lvl="4" marL="0" marR="0" rtl="0" algn="r">
              <a:spcBef>
                <a:spcPts val="0"/>
              </a:spcBef>
              <a:buNone/>
              <a:defRPr b="0" i="0" sz="900" u="none" cap="none" strike="noStrike">
                <a:solidFill>
                  <a:srgbClr val="888888"/>
                </a:solidFill>
                <a:latin typeface="K2D"/>
                <a:ea typeface="K2D"/>
                <a:cs typeface="K2D"/>
                <a:sym typeface="K2D"/>
              </a:defRPr>
            </a:lvl5pPr>
            <a:lvl6pPr indent="0" lvl="5" marL="0" marR="0" rtl="0" algn="r">
              <a:spcBef>
                <a:spcPts val="0"/>
              </a:spcBef>
              <a:buNone/>
              <a:defRPr b="0" i="0" sz="900" u="none" cap="none" strike="noStrike">
                <a:solidFill>
                  <a:srgbClr val="888888"/>
                </a:solidFill>
                <a:latin typeface="K2D"/>
                <a:ea typeface="K2D"/>
                <a:cs typeface="K2D"/>
                <a:sym typeface="K2D"/>
              </a:defRPr>
            </a:lvl6pPr>
            <a:lvl7pPr indent="0" lvl="6" marL="0" marR="0" rtl="0" algn="r">
              <a:spcBef>
                <a:spcPts val="0"/>
              </a:spcBef>
              <a:buNone/>
              <a:defRPr b="0" i="0" sz="900" u="none" cap="none" strike="noStrike">
                <a:solidFill>
                  <a:srgbClr val="888888"/>
                </a:solidFill>
                <a:latin typeface="K2D"/>
                <a:ea typeface="K2D"/>
                <a:cs typeface="K2D"/>
                <a:sym typeface="K2D"/>
              </a:defRPr>
            </a:lvl7pPr>
            <a:lvl8pPr indent="0" lvl="7" marL="0" marR="0" rtl="0" algn="r">
              <a:spcBef>
                <a:spcPts val="0"/>
              </a:spcBef>
              <a:buNone/>
              <a:defRPr b="0" i="0" sz="900" u="none" cap="none" strike="noStrike">
                <a:solidFill>
                  <a:srgbClr val="888888"/>
                </a:solidFill>
                <a:latin typeface="K2D"/>
                <a:ea typeface="K2D"/>
                <a:cs typeface="K2D"/>
                <a:sym typeface="K2D"/>
              </a:defRPr>
            </a:lvl8pPr>
            <a:lvl9pPr indent="0" lvl="8" marL="0" marR="0" rtl="0" algn="r">
              <a:spcBef>
                <a:spcPts val="0"/>
              </a:spcBef>
              <a:buNone/>
              <a:defRPr b="0" i="0" sz="900" u="none" cap="none" strike="noStrike">
                <a:solidFill>
                  <a:srgbClr val="888888"/>
                </a:solidFill>
                <a:latin typeface="K2D"/>
                <a:ea typeface="K2D"/>
                <a:cs typeface="K2D"/>
                <a:sym typeface="K2D"/>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13.xml"/><Relationship Id="rId3" Type="http://schemas.openxmlformats.org/officeDocument/2006/relationships/image" Target="../media/image20.gi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15.xml"/><Relationship Id="rId3" Type="http://schemas.openxmlformats.org/officeDocument/2006/relationships/image" Target="../media/image22.png"/><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16.xml"/><Relationship Id="rId3" Type="http://schemas.openxmlformats.org/officeDocument/2006/relationships/image" Target="../media/image29.gi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17.xml"/><Relationship Id="rId3" Type="http://schemas.openxmlformats.org/officeDocument/2006/relationships/image" Target="../media/image11.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18.xml"/><Relationship Id="rId3" Type="http://schemas.openxmlformats.org/officeDocument/2006/relationships/image" Target="../media/image25.gi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19.xml"/><Relationship Id="rId3" Type="http://schemas.openxmlformats.org/officeDocument/2006/relationships/image" Target="../media/image25.gi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20.xml"/><Relationship Id="rId3" Type="http://schemas.openxmlformats.org/officeDocument/2006/relationships/image" Target="../media/image12.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21.xml"/><Relationship Id="rId3" Type="http://schemas.openxmlformats.org/officeDocument/2006/relationships/image" Target="../media/image2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22.xml"/><Relationship Id="rId3" Type="http://schemas.openxmlformats.org/officeDocument/2006/relationships/image" Target="../media/image1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23.xml"/><Relationship Id="rId3" Type="http://schemas.openxmlformats.org/officeDocument/2006/relationships/image" Target="../media/image1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24.xml"/><Relationship Id="rId3" Type="http://schemas.openxmlformats.org/officeDocument/2006/relationships/image" Target="../media/image1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25.xml"/><Relationship Id="rId3" Type="http://schemas.openxmlformats.org/officeDocument/2006/relationships/image" Target="../media/image17.gi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9.xml"/><Relationship Id="rId3" Type="http://schemas.openxmlformats.org/officeDocument/2006/relationships/image" Target="../media/image28.g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xml"/><Relationship Id="rId3" Type="http://schemas.openxmlformats.org/officeDocument/2006/relationships/image" Target="../media/image26.jpg"/><Relationship Id="rId4" Type="http://schemas.openxmlformats.org/officeDocument/2006/relationships/image" Target="../media/image27.jpg"/><Relationship Id="rId5" Type="http://schemas.openxmlformats.org/officeDocument/2006/relationships/image" Target="../media/image28.gi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xml"/><Relationship Id="rId3" Type="http://schemas.openxmlformats.org/officeDocument/2006/relationships/image" Target="../media/image1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1" name="Shape 571"/>
        <p:cNvGrpSpPr/>
        <p:nvPr/>
      </p:nvGrpSpPr>
      <p:grpSpPr>
        <a:xfrm>
          <a:off x="0" y="0"/>
          <a:ext cx="0" cy="0"/>
          <a:chOff x="0" y="0"/>
          <a:chExt cx="0" cy="0"/>
        </a:xfrm>
      </p:grpSpPr>
      <p:sp>
        <p:nvSpPr>
          <p:cNvPr id="572" name="Google Shape;572;p43"/>
          <p:cNvSpPr txBox="1"/>
          <p:nvPr>
            <p:ph type="ctrTitle"/>
          </p:nvPr>
        </p:nvSpPr>
        <p:spPr>
          <a:xfrm>
            <a:off x="369900" y="1501175"/>
            <a:ext cx="8404200" cy="1491300"/>
          </a:xfrm>
          <a:prstGeom prst="rect">
            <a:avLst/>
          </a:prstGeom>
        </p:spPr>
        <p:txBody>
          <a:bodyPr anchorCtr="0" anchor="ctr" bIns="34275" lIns="68575" spcFirstLastPara="1" rIns="68575" wrap="square" tIns="34275">
            <a:normAutofit/>
          </a:bodyPr>
          <a:lstStyle/>
          <a:p>
            <a:pPr indent="0" lvl="0" marL="0" rtl="0" algn="ctr">
              <a:lnSpc>
                <a:spcPct val="100000"/>
              </a:lnSpc>
              <a:spcBef>
                <a:spcPts val="0"/>
              </a:spcBef>
              <a:spcAft>
                <a:spcPts val="0"/>
              </a:spcAft>
              <a:buNone/>
            </a:pPr>
            <a:r>
              <a:rPr lang="en" sz="2900">
                <a:latin typeface="Readex Pro"/>
                <a:ea typeface="Readex Pro"/>
                <a:cs typeface="Readex Pro"/>
                <a:sym typeface="Readex Pro"/>
              </a:rPr>
              <a:t>Đề tài</a:t>
            </a:r>
            <a:endParaRPr sz="2900">
              <a:latin typeface="Readex Pro"/>
              <a:ea typeface="Readex Pro"/>
              <a:cs typeface="Readex Pro"/>
              <a:sym typeface="Readex Pro"/>
            </a:endParaRPr>
          </a:p>
          <a:p>
            <a:pPr indent="0" lvl="0" marL="0" rtl="0" algn="ctr">
              <a:lnSpc>
                <a:spcPct val="100000"/>
              </a:lnSpc>
              <a:spcBef>
                <a:spcPts val="0"/>
              </a:spcBef>
              <a:spcAft>
                <a:spcPts val="0"/>
              </a:spcAft>
              <a:buNone/>
            </a:pPr>
            <a:r>
              <a:rPr lang="en" sz="4600">
                <a:latin typeface="Readex Pro"/>
                <a:ea typeface="Readex Pro"/>
                <a:cs typeface="Readex Pro"/>
                <a:sym typeface="Readex Pro"/>
              </a:rPr>
              <a:t>SIMPLE CHESS AI</a:t>
            </a:r>
            <a:endParaRPr sz="4600">
              <a:latin typeface="Readex Pro"/>
              <a:ea typeface="Readex Pro"/>
              <a:cs typeface="Readex Pro"/>
              <a:sym typeface="Readex Pro"/>
            </a:endParaRPr>
          </a:p>
        </p:txBody>
      </p:sp>
      <p:sp>
        <p:nvSpPr>
          <p:cNvPr id="573" name="Google Shape;573;p43"/>
          <p:cNvSpPr txBox="1"/>
          <p:nvPr>
            <p:ph idx="1" type="subTitle"/>
          </p:nvPr>
        </p:nvSpPr>
        <p:spPr>
          <a:xfrm>
            <a:off x="369900" y="3632225"/>
            <a:ext cx="8404200" cy="837300"/>
          </a:xfrm>
          <a:prstGeom prst="rect">
            <a:avLst/>
          </a:prstGeom>
        </p:spPr>
        <p:txBody>
          <a:bodyPr anchorCtr="0" anchor="ctr" bIns="34275" lIns="68575" spcFirstLastPara="1" rIns="68575" wrap="square" tIns="34275">
            <a:normAutofit/>
          </a:bodyPr>
          <a:lstStyle/>
          <a:p>
            <a:pPr indent="0" lvl="0" marL="0" rtl="0" algn="ctr">
              <a:lnSpc>
                <a:spcPct val="115000"/>
              </a:lnSpc>
              <a:spcBef>
                <a:spcPts val="800"/>
              </a:spcBef>
              <a:spcAft>
                <a:spcPts val="0"/>
              </a:spcAft>
              <a:buNone/>
            </a:pPr>
            <a:r>
              <a:rPr lang="en" sz="1600"/>
              <a:t>Học phần</a:t>
            </a:r>
            <a:br>
              <a:rPr lang="en"/>
            </a:br>
            <a:r>
              <a:rPr lang="en" sz="1900"/>
              <a:t>CT332 - </a:t>
            </a:r>
            <a:r>
              <a:rPr lang="en" sz="1900"/>
              <a:t>Trí Tuệ Nhân Tạo</a:t>
            </a:r>
            <a:endParaRPr sz="1900"/>
          </a:p>
        </p:txBody>
      </p:sp>
      <p:sp>
        <p:nvSpPr>
          <p:cNvPr id="574" name="Google Shape;574;p43"/>
          <p:cNvSpPr txBox="1"/>
          <p:nvPr>
            <p:ph idx="2" type="body"/>
          </p:nvPr>
        </p:nvSpPr>
        <p:spPr>
          <a:xfrm>
            <a:off x="369900" y="3239773"/>
            <a:ext cx="8404200" cy="260100"/>
          </a:xfrm>
          <a:prstGeom prst="rect">
            <a:avLst/>
          </a:prstGeom>
        </p:spPr>
        <p:txBody>
          <a:bodyPr anchorCtr="0" anchor="t" bIns="34275" lIns="68575" spcFirstLastPara="1" rIns="68575" wrap="square" tIns="34275">
            <a:noAutofit/>
          </a:bodyPr>
          <a:lstStyle/>
          <a:p>
            <a:pPr indent="0" lvl="0" marL="0" rtl="0" algn="ctr">
              <a:spcBef>
                <a:spcPts val="800"/>
              </a:spcBef>
              <a:spcAft>
                <a:spcPts val="0"/>
              </a:spcAft>
              <a:buNone/>
            </a:pPr>
            <a:r>
              <a:rPr lang="en" sz="1600"/>
              <a:t>Giảng viên hướng dẫn: </a:t>
            </a:r>
            <a:r>
              <a:rPr lang="en" sz="1600"/>
              <a:t>Thạc sỹ Nguyễn Bá Diệp</a:t>
            </a:r>
            <a:endParaRPr sz="16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7" name="Shape 627"/>
        <p:cNvGrpSpPr/>
        <p:nvPr/>
      </p:nvGrpSpPr>
      <p:grpSpPr>
        <a:xfrm>
          <a:off x="0" y="0"/>
          <a:ext cx="0" cy="0"/>
          <a:chOff x="0" y="0"/>
          <a:chExt cx="0" cy="0"/>
        </a:xfrm>
      </p:grpSpPr>
      <p:sp>
        <p:nvSpPr>
          <p:cNvPr id="628" name="Google Shape;628;p52"/>
          <p:cNvSpPr txBox="1"/>
          <p:nvPr>
            <p:ph type="title"/>
          </p:nvPr>
        </p:nvSpPr>
        <p:spPr>
          <a:xfrm>
            <a:off x="763075" y="240437"/>
            <a:ext cx="7886700" cy="7338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latin typeface="Readex Pro"/>
                <a:ea typeface="Readex Pro"/>
                <a:cs typeface="Readex Pro"/>
                <a:sym typeface="Readex Pro"/>
              </a:rPr>
              <a:t>Ví dụ α-cut</a:t>
            </a:r>
            <a:endParaRPr>
              <a:latin typeface="Readex Pro"/>
              <a:ea typeface="Readex Pro"/>
              <a:cs typeface="Readex Pro"/>
              <a:sym typeface="Readex Pro"/>
            </a:endParaRPr>
          </a:p>
        </p:txBody>
      </p:sp>
      <p:sp>
        <p:nvSpPr>
          <p:cNvPr id="629" name="Google Shape;629;p52"/>
          <p:cNvSpPr/>
          <p:nvPr/>
        </p:nvSpPr>
        <p:spPr>
          <a:xfrm>
            <a:off x="3863775" y="1389938"/>
            <a:ext cx="294000" cy="2286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eadex Pro"/>
              <a:ea typeface="Readex Pro"/>
              <a:cs typeface="Readex Pro"/>
              <a:sym typeface="Readex Pro"/>
            </a:endParaRPr>
          </a:p>
        </p:txBody>
      </p:sp>
      <p:sp>
        <p:nvSpPr>
          <p:cNvPr id="630" name="Google Shape;630;p52"/>
          <p:cNvSpPr/>
          <p:nvPr/>
        </p:nvSpPr>
        <p:spPr>
          <a:xfrm>
            <a:off x="2877625" y="1880850"/>
            <a:ext cx="294000" cy="2286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eadex Pro"/>
              <a:ea typeface="Readex Pro"/>
              <a:cs typeface="Readex Pro"/>
              <a:sym typeface="Readex Pro"/>
            </a:endParaRPr>
          </a:p>
        </p:txBody>
      </p:sp>
      <p:sp>
        <p:nvSpPr>
          <p:cNvPr id="631" name="Google Shape;631;p52"/>
          <p:cNvSpPr/>
          <p:nvPr/>
        </p:nvSpPr>
        <p:spPr>
          <a:xfrm>
            <a:off x="1728025" y="2732500"/>
            <a:ext cx="294000" cy="2286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eadex Pro"/>
              <a:ea typeface="Readex Pro"/>
              <a:cs typeface="Readex Pro"/>
              <a:sym typeface="Readex Pro"/>
            </a:endParaRPr>
          </a:p>
        </p:txBody>
      </p:sp>
      <p:sp>
        <p:nvSpPr>
          <p:cNvPr id="632" name="Google Shape;632;p52"/>
          <p:cNvSpPr/>
          <p:nvPr/>
        </p:nvSpPr>
        <p:spPr>
          <a:xfrm>
            <a:off x="3128475" y="2732500"/>
            <a:ext cx="294000" cy="2286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eadex Pro"/>
              <a:ea typeface="Readex Pro"/>
              <a:cs typeface="Readex Pro"/>
              <a:sym typeface="Readex Pro"/>
            </a:endParaRPr>
          </a:p>
        </p:txBody>
      </p:sp>
      <p:sp>
        <p:nvSpPr>
          <p:cNvPr id="633" name="Google Shape;633;p52"/>
          <p:cNvSpPr/>
          <p:nvPr/>
        </p:nvSpPr>
        <p:spPr>
          <a:xfrm>
            <a:off x="4944775" y="1914350"/>
            <a:ext cx="294000" cy="2286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eadex Pro"/>
              <a:ea typeface="Readex Pro"/>
              <a:cs typeface="Readex Pro"/>
              <a:sym typeface="Readex Pro"/>
            </a:endParaRPr>
          </a:p>
        </p:txBody>
      </p:sp>
      <p:sp>
        <p:nvSpPr>
          <p:cNvPr id="634" name="Google Shape;634;p52"/>
          <p:cNvSpPr/>
          <p:nvPr/>
        </p:nvSpPr>
        <p:spPr>
          <a:xfrm>
            <a:off x="4278025" y="2732500"/>
            <a:ext cx="294000" cy="2286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eadex Pro"/>
              <a:ea typeface="Readex Pro"/>
              <a:cs typeface="Readex Pro"/>
              <a:sym typeface="Readex Pro"/>
            </a:endParaRPr>
          </a:p>
        </p:txBody>
      </p:sp>
      <p:sp>
        <p:nvSpPr>
          <p:cNvPr id="635" name="Google Shape;635;p52"/>
          <p:cNvSpPr/>
          <p:nvPr/>
        </p:nvSpPr>
        <p:spPr>
          <a:xfrm>
            <a:off x="5799875" y="2732500"/>
            <a:ext cx="294000" cy="2286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eadex Pro"/>
              <a:ea typeface="Readex Pro"/>
              <a:cs typeface="Readex Pro"/>
              <a:sym typeface="Readex Pro"/>
            </a:endParaRPr>
          </a:p>
        </p:txBody>
      </p:sp>
      <p:cxnSp>
        <p:nvCxnSpPr>
          <p:cNvPr id="636" name="Google Shape;636;p52"/>
          <p:cNvCxnSpPr>
            <a:stCxn id="629" idx="2"/>
            <a:endCxn id="630" idx="7"/>
          </p:cNvCxnSpPr>
          <p:nvPr/>
        </p:nvCxnSpPr>
        <p:spPr>
          <a:xfrm flipH="1">
            <a:off x="3128475" y="1504238"/>
            <a:ext cx="735300" cy="410100"/>
          </a:xfrm>
          <a:prstGeom prst="straightConnector1">
            <a:avLst/>
          </a:prstGeom>
          <a:noFill/>
          <a:ln cap="flat" cmpd="sng" w="9525">
            <a:solidFill>
              <a:schemeClr val="dk2"/>
            </a:solidFill>
            <a:prstDash val="solid"/>
            <a:round/>
            <a:headEnd len="med" w="med" type="none"/>
            <a:tailEnd len="med" w="med" type="triangle"/>
          </a:ln>
        </p:spPr>
      </p:cxnSp>
      <p:cxnSp>
        <p:nvCxnSpPr>
          <p:cNvPr id="637" name="Google Shape;637;p52"/>
          <p:cNvCxnSpPr>
            <a:stCxn id="630" idx="3"/>
            <a:endCxn id="631" idx="7"/>
          </p:cNvCxnSpPr>
          <p:nvPr/>
        </p:nvCxnSpPr>
        <p:spPr>
          <a:xfrm flipH="1">
            <a:off x="1978980" y="2075972"/>
            <a:ext cx="941700" cy="690000"/>
          </a:xfrm>
          <a:prstGeom prst="straightConnector1">
            <a:avLst/>
          </a:prstGeom>
          <a:noFill/>
          <a:ln cap="flat" cmpd="sng" w="9525">
            <a:solidFill>
              <a:schemeClr val="dk2"/>
            </a:solidFill>
            <a:prstDash val="solid"/>
            <a:round/>
            <a:headEnd len="med" w="med" type="none"/>
            <a:tailEnd len="med" w="med" type="triangle"/>
          </a:ln>
        </p:spPr>
      </p:cxnSp>
      <p:cxnSp>
        <p:nvCxnSpPr>
          <p:cNvPr id="638" name="Google Shape;638;p52"/>
          <p:cNvCxnSpPr>
            <a:stCxn id="630" idx="5"/>
            <a:endCxn id="632" idx="0"/>
          </p:cNvCxnSpPr>
          <p:nvPr/>
        </p:nvCxnSpPr>
        <p:spPr>
          <a:xfrm>
            <a:off x="3128570" y="2075972"/>
            <a:ext cx="147000" cy="656400"/>
          </a:xfrm>
          <a:prstGeom prst="straightConnector1">
            <a:avLst/>
          </a:prstGeom>
          <a:noFill/>
          <a:ln cap="flat" cmpd="sng" w="9525">
            <a:solidFill>
              <a:schemeClr val="dk2"/>
            </a:solidFill>
            <a:prstDash val="solid"/>
            <a:round/>
            <a:headEnd len="med" w="med" type="none"/>
            <a:tailEnd len="med" w="med" type="triangle"/>
          </a:ln>
        </p:spPr>
      </p:cxnSp>
      <p:cxnSp>
        <p:nvCxnSpPr>
          <p:cNvPr id="639" name="Google Shape;639;p52"/>
          <p:cNvCxnSpPr>
            <a:stCxn id="629" idx="6"/>
            <a:endCxn id="633" idx="1"/>
          </p:cNvCxnSpPr>
          <p:nvPr/>
        </p:nvCxnSpPr>
        <p:spPr>
          <a:xfrm>
            <a:off x="4157775" y="1504238"/>
            <a:ext cx="830100" cy="443700"/>
          </a:xfrm>
          <a:prstGeom prst="straightConnector1">
            <a:avLst/>
          </a:prstGeom>
          <a:noFill/>
          <a:ln cap="flat" cmpd="sng" w="9525">
            <a:solidFill>
              <a:schemeClr val="dk2"/>
            </a:solidFill>
            <a:prstDash val="solid"/>
            <a:round/>
            <a:headEnd len="med" w="med" type="none"/>
            <a:tailEnd len="med" w="med" type="triangle"/>
          </a:ln>
        </p:spPr>
      </p:cxnSp>
      <p:cxnSp>
        <p:nvCxnSpPr>
          <p:cNvPr id="640" name="Google Shape;640;p52"/>
          <p:cNvCxnSpPr>
            <a:stCxn id="633" idx="3"/>
            <a:endCxn id="634" idx="0"/>
          </p:cNvCxnSpPr>
          <p:nvPr/>
        </p:nvCxnSpPr>
        <p:spPr>
          <a:xfrm flipH="1">
            <a:off x="4425030" y="2109472"/>
            <a:ext cx="562800" cy="623100"/>
          </a:xfrm>
          <a:prstGeom prst="straightConnector1">
            <a:avLst/>
          </a:prstGeom>
          <a:noFill/>
          <a:ln cap="flat" cmpd="sng" w="9525">
            <a:solidFill>
              <a:schemeClr val="dk2"/>
            </a:solidFill>
            <a:prstDash val="solid"/>
            <a:round/>
            <a:headEnd len="med" w="med" type="none"/>
            <a:tailEnd len="med" w="med" type="triangle"/>
          </a:ln>
        </p:spPr>
      </p:cxnSp>
      <p:cxnSp>
        <p:nvCxnSpPr>
          <p:cNvPr id="641" name="Google Shape;641;p52"/>
          <p:cNvCxnSpPr>
            <a:stCxn id="633" idx="5"/>
            <a:endCxn id="635" idx="0"/>
          </p:cNvCxnSpPr>
          <p:nvPr/>
        </p:nvCxnSpPr>
        <p:spPr>
          <a:xfrm>
            <a:off x="5195720" y="2109472"/>
            <a:ext cx="751200" cy="623100"/>
          </a:xfrm>
          <a:prstGeom prst="straightConnector1">
            <a:avLst/>
          </a:prstGeom>
          <a:noFill/>
          <a:ln cap="flat" cmpd="sng" w="9525">
            <a:solidFill>
              <a:schemeClr val="dk2"/>
            </a:solidFill>
            <a:prstDash val="solid"/>
            <a:round/>
            <a:headEnd len="med" w="med" type="none"/>
            <a:tailEnd len="med" w="med" type="triangle"/>
          </a:ln>
        </p:spPr>
      </p:cxnSp>
      <p:sp>
        <p:nvSpPr>
          <p:cNvPr id="642" name="Google Shape;642;p52"/>
          <p:cNvSpPr/>
          <p:nvPr/>
        </p:nvSpPr>
        <p:spPr>
          <a:xfrm>
            <a:off x="1507373" y="2961100"/>
            <a:ext cx="735300" cy="996775"/>
          </a:xfrm>
          <a:prstGeom prst="flowChartExtract">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eadex Pro"/>
              <a:ea typeface="Readex Pro"/>
              <a:cs typeface="Readex Pro"/>
              <a:sym typeface="Readex Pro"/>
            </a:endParaRPr>
          </a:p>
        </p:txBody>
      </p:sp>
      <p:sp>
        <p:nvSpPr>
          <p:cNvPr id="643" name="Google Shape;643;p52"/>
          <p:cNvSpPr/>
          <p:nvPr/>
        </p:nvSpPr>
        <p:spPr>
          <a:xfrm>
            <a:off x="2907823" y="2961100"/>
            <a:ext cx="735300" cy="996775"/>
          </a:xfrm>
          <a:prstGeom prst="flowChartExtract">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eadex Pro"/>
              <a:ea typeface="Readex Pro"/>
              <a:cs typeface="Readex Pro"/>
              <a:sym typeface="Readex Pro"/>
            </a:endParaRPr>
          </a:p>
        </p:txBody>
      </p:sp>
      <p:sp>
        <p:nvSpPr>
          <p:cNvPr id="644" name="Google Shape;644;p52"/>
          <p:cNvSpPr/>
          <p:nvPr/>
        </p:nvSpPr>
        <p:spPr>
          <a:xfrm>
            <a:off x="4057373" y="2961100"/>
            <a:ext cx="735300" cy="996775"/>
          </a:xfrm>
          <a:prstGeom prst="flowChartExtract">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eadex Pro"/>
              <a:ea typeface="Readex Pro"/>
              <a:cs typeface="Readex Pro"/>
              <a:sym typeface="Readex Pro"/>
            </a:endParaRPr>
          </a:p>
        </p:txBody>
      </p:sp>
      <p:sp>
        <p:nvSpPr>
          <p:cNvPr id="645" name="Google Shape;645;p52"/>
          <p:cNvSpPr/>
          <p:nvPr/>
        </p:nvSpPr>
        <p:spPr>
          <a:xfrm>
            <a:off x="5579223" y="2961100"/>
            <a:ext cx="735300" cy="996775"/>
          </a:xfrm>
          <a:prstGeom prst="flowChartExtract">
            <a:avLst/>
          </a:prstGeom>
          <a:solidFill>
            <a:srgbClr val="18181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eadex Pro"/>
              <a:ea typeface="Readex Pro"/>
              <a:cs typeface="Readex Pro"/>
              <a:sym typeface="Readex Pro"/>
            </a:endParaRPr>
          </a:p>
        </p:txBody>
      </p:sp>
      <p:sp>
        <p:nvSpPr>
          <p:cNvPr id="646" name="Google Shape;646;p52"/>
          <p:cNvSpPr txBox="1"/>
          <p:nvPr/>
        </p:nvSpPr>
        <p:spPr>
          <a:xfrm>
            <a:off x="1434325" y="2560900"/>
            <a:ext cx="440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Readex Pro"/>
                <a:ea typeface="Readex Pro"/>
                <a:cs typeface="Readex Pro"/>
                <a:sym typeface="Readex Pro"/>
              </a:rPr>
              <a:t>2</a:t>
            </a:r>
            <a:endParaRPr>
              <a:solidFill>
                <a:schemeClr val="dk1"/>
              </a:solidFill>
              <a:latin typeface="Readex Pro"/>
              <a:ea typeface="Readex Pro"/>
              <a:cs typeface="Readex Pro"/>
              <a:sym typeface="Readex Pro"/>
            </a:endParaRPr>
          </a:p>
        </p:txBody>
      </p:sp>
      <p:sp>
        <p:nvSpPr>
          <p:cNvPr id="647" name="Google Shape;647;p52"/>
          <p:cNvSpPr txBox="1"/>
          <p:nvPr/>
        </p:nvSpPr>
        <p:spPr>
          <a:xfrm>
            <a:off x="3422475" y="1104050"/>
            <a:ext cx="562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Readex Pro"/>
                <a:ea typeface="Readex Pro"/>
                <a:cs typeface="Readex Pro"/>
                <a:sym typeface="Readex Pro"/>
              </a:rPr>
              <a:t>&gt;= </a:t>
            </a:r>
            <a:r>
              <a:rPr lang="en">
                <a:solidFill>
                  <a:schemeClr val="dk1"/>
                </a:solidFill>
                <a:latin typeface="Readex Pro"/>
                <a:ea typeface="Readex Pro"/>
                <a:cs typeface="Readex Pro"/>
                <a:sym typeface="Readex Pro"/>
              </a:rPr>
              <a:t>2</a:t>
            </a:r>
            <a:endParaRPr>
              <a:solidFill>
                <a:schemeClr val="dk1"/>
              </a:solidFill>
              <a:latin typeface="Readex Pro"/>
              <a:ea typeface="Readex Pro"/>
              <a:cs typeface="Readex Pro"/>
              <a:sym typeface="Readex Pro"/>
            </a:endParaRPr>
          </a:p>
        </p:txBody>
      </p:sp>
      <p:sp>
        <p:nvSpPr>
          <p:cNvPr id="648" name="Google Shape;648;p52"/>
          <p:cNvSpPr txBox="1"/>
          <p:nvPr/>
        </p:nvSpPr>
        <p:spPr>
          <a:xfrm>
            <a:off x="2541450" y="1709250"/>
            <a:ext cx="440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Readex Pro"/>
                <a:ea typeface="Readex Pro"/>
                <a:cs typeface="Readex Pro"/>
                <a:sym typeface="Readex Pro"/>
              </a:rPr>
              <a:t>2</a:t>
            </a:r>
            <a:endParaRPr>
              <a:solidFill>
                <a:schemeClr val="dk1"/>
              </a:solidFill>
              <a:latin typeface="Readex Pro"/>
              <a:ea typeface="Readex Pro"/>
              <a:cs typeface="Readex Pro"/>
              <a:sym typeface="Readex Pro"/>
            </a:endParaRPr>
          </a:p>
        </p:txBody>
      </p:sp>
      <p:sp>
        <p:nvSpPr>
          <p:cNvPr id="649" name="Google Shape;649;p52"/>
          <p:cNvSpPr txBox="1"/>
          <p:nvPr/>
        </p:nvSpPr>
        <p:spPr>
          <a:xfrm>
            <a:off x="2882613" y="2560900"/>
            <a:ext cx="440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Readex Pro"/>
                <a:ea typeface="Readex Pro"/>
                <a:cs typeface="Readex Pro"/>
                <a:sym typeface="Readex Pro"/>
              </a:rPr>
              <a:t>7</a:t>
            </a:r>
            <a:endParaRPr>
              <a:solidFill>
                <a:schemeClr val="dk1"/>
              </a:solidFill>
              <a:latin typeface="Readex Pro"/>
              <a:ea typeface="Readex Pro"/>
              <a:cs typeface="Readex Pro"/>
              <a:sym typeface="Readex Pro"/>
            </a:endParaRPr>
          </a:p>
        </p:txBody>
      </p:sp>
      <p:sp>
        <p:nvSpPr>
          <p:cNvPr id="650" name="Google Shape;650;p52"/>
          <p:cNvSpPr txBox="1"/>
          <p:nvPr/>
        </p:nvSpPr>
        <p:spPr>
          <a:xfrm>
            <a:off x="3963250" y="2560900"/>
            <a:ext cx="440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Readex Pro"/>
                <a:ea typeface="Readex Pro"/>
                <a:cs typeface="Readex Pro"/>
                <a:sym typeface="Readex Pro"/>
              </a:rPr>
              <a:t>1</a:t>
            </a:r>
            <a:endParaRPr>
              <a:solidFill>
                <a:schemeClr val="dk1"/>
              </a:solidFill>
              <a:latin typeface="Readex Pro"/>
              <a:ea typeface="Readex Pro"/>
              <a:cs typeface="Readex Pro"/>
              <a:sym typeface="Readex Pro"/>
            </a:endParaRPr>
          </a:p>
        </p:txBody>
      </p:sp>
      <p:sp>
        <p:nvSpPr>
          <p:cNvPr id="651" name="Google Shape;651;p52"/>
          <p:cNvSpPr txBox="1"/>
          <p:nvPr/>
        </p:nvSpPr>
        <p:spPr>
          <a:xfrm>
            <a:off x="4755025" y="1538300"/>
            <a:ext cx="562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Readex Pro"/>
                <a:ea typeface="Readex Pro"/>
                <a:cs typeface="Readex Pro"/>
                <a:sym typeface="Readex Pro"/>
              </a:rPr>
              <a:t>&lt;= 1</a:t>
            </a:r>
            <a:endParaRPr>
              <a:solidFill>
                <a:schemeClr val="dk1"/>
              </a:solidFill>
              <a:latin typeface="Readex Pro"/>
              <a:ea typeface="Readex Pro"/>
              <a:cs typeface="Readex Pro"/>
              <a:sym typeface="Readex Pro"/>
            </a:endParaRPr>
          </a:p>
        </p:txBody>
      </p:sp>
      <p:sp>
        <p:nvSpPr>
          <p:cNvPr id="652" name="Google Shape;652;p52"/>
          <p:cNvSpPr txBox="1"/>
          <p:nvPr/>
        </p:nvSpPr>
        <p:spPr>
          <a:xfrm>
            <a:off x="7615600" y="1050200"/>
            <a:ext cx="8301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100">
                <a:solidFill>
                  <a:srgbClr val="A64D79"/>
                </a:solidFill>
                <a:latin typeface="Readex Pro"/>
                <a:ea typeface="Readex Pro"/>
                <a:cs typeface="Readex Pro"/>
                <a:sym typeface="Readex Pro"/>
              </a:rPr>
              <a:t>MAX</a:t>
            </a:r>
            <a:endParaRPr sz="2100">
              <a:solidFill>
                <a:srgbClr val="A64D79"/>
              </a:solidFill>
              <a:latin typeface="Readex Pro"/>
              <a:ea typeface="Readex Pro"/>
              <a:cs typeface="Readex Pro"/>
              <a:sym typeface="Readex Pro"/>
            </a:endParaRPr>
          </a:p>
        </p:txBody>
      </p:sp>
      <p:sp>
        <p:nvSpPr>
          <p:cNvPr id="653" name="Google Shape;653;p52"/>
          <p:cNvSpPr txBox="1"/>
          <p:nvPr/>
        </p:nvSpPr>
        <p:spPr>
          <a:xfrm>
            <a:off x="7615600" y="2507050"/>
            <a:ext cx="8301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100">
                <a:solidFill>
                  <a:srgbClr val="A64D79"/>
                </a:solidFill>
                <a:latin typeface="Readex Pro"/>
                <a:ea typeface="Readex Pro"/>
                <a:cs typeface="Readex Pro"/>
                <a:sym typeface="Readex Pro"/>
              </a:rPr>
              <a:t>MAX</a:t>
            </a:r>
            <a:endParaRPr sz="2100">
              <a:solidFill>
                <a:srgbClr val="A64D79"/>
              </a:solidFill>
              <a:latin typeface="Readex Pro"/>
              <a:ea typeface="Readex Pro"/>
              <a:cs typeface="Readex Pro"/>
              <a:sym typeface="Readex Pro"/>
            </a:endParaRPr>
          </a:p>
        </p:txBody>
      </p:sp>
      <p:sp>
        <p:nvSpPr>
          <p:cNvPr id="654" name="Google Shape;654;p52"/>
          <p:cNvSpPr txBox="1"/>
          <p:nvPr/>
        </p:nvSpPr>
        <p:spPr>
          <a:xfrm>
            <a:off x="7615600" y="1741188"/>
            <a:ext cx="8301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100">
                <a:solidFill>
                  <a:srgbClr val="134F5C"/>
                </a:solidFill>
                <a:latin typeface="Readex Pro"/>
                <a:ea typeface="Readex Pro"/>
                <a:cs typeface="Readex Pro"/>
                <a:sym typeface="Readex Pro"/>
              </a:rPr>
              <a:t>MIN</a:t>
            </a:r>
            <a:endParaRPr sz="2100">
              <a:solidFill>
                <a:srgbClr val="134F5C"/>
              </a:solidFill>
              <a:latin typeface="Readex Pro"/>
              <a:ea typeface="Readex Pro"/>
              <a:cs typeface="Readex Pro"/>
              <a:sym typeface="Readex Pr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8" name="Shape 658"/>
        <p:cNvGrpSpPr/>
        <p:nvPr/>
      </p:nvGrpSpPr>
      <p:grpSpPr>
        <a:xfrm>
          <a:off x="0" y="0"/>
          <a:ext cx="0" cy="0"/>
          <a:chOff x="0" y="0"/>
          <a:chExt cx="0" cy="0"/>
        </a:xfrm>
      </p:grpSpPr>
      <p:sp>
        <p:nvSpPr>
          <p:cNvPr id="659" name="Google Shape;659;p53"/>
          <p:cNvSpPr txBox="1"/>
          <p:nvPr>
            <p:ph type="title"/>
          </p:nvPr>
        </p:nvSpPr>
        <p:spPr>
          <a:xfrm>
            <a:off x="629475" y="219012"/>
            <a:ext cx="7886700" cy="7338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latin typeface="Readex Pro"/>
                <a:ea typeface="Readex Pro"/>
                <a:cs typeface="Readex Pro"/>
                <a:sym typeface="Readex Pro"/>
              </a:rPr>
              <a:t> </a:t>
            </a:r>
            <a:r>
              <a:rPr lang="en">
                <a:latin typeface="Readex Pro"/>
                <a:ea typeface="Readex Pro"/>
                <a:cs typeface="Readex Pro"/>
                <a:sym typeface="Readex Pro"/>
              </a:rPr>
              <a:t>Ví dụ β-cut</a:t>
            </a:r>
            <a:endParaRPr>
              <a:latin typeface="Readex Pro"/>
              <a:ea typeface="Readex Pro"/>
              <a:cs typeface="Readex Pro"/>
              <a:sym typeface="Readex Pro"/>
            </a:endParaRPr>
          </a:p>
        </p:txBody>
      </p:sp>
      <p:sp>
        <p:nvSpPr>
          <p:cNvPr id="660" name="Google Shape;660;p53"/>
          <p:cNvSpPr/>
          <p:nvPr/>
        </p:nvSpPr>
        <p:spPr>
          <a:xfrm>
            <a:off x="3863775" y="1389938"/>
            <a:ext cx="294000" cy="2286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eadex Pro"/>
              <a:ea typeface="Readex Pro"/>
              <a:cs typeface="Readex Pro"/>
              <a:sym typeface="Readex Pro"/>
            </a:endParaRPr>
          </a:p>
        </p:txBody>
      </p:sp>
      <p:sp>
        <p:nvSpPr>
          <p:cNvPr id="661" name="Google Shape;661;p53"/>
          <p:cNvSpPr/>
          <p:nvPr/>
        </p:nvSpPr>
        <p:spPr>
          <a:xfrm>
            <a:off x="2877625" y="1880850"/>
            <a:ext cx="294000" cy="2286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eadex Pro"/>
              <a:ea typeface="Readex Pro"/>
              <a:cs typeface="Readex Pro"/>
              <a:sym typeface="Readex Pro"/>
            </a:endParaRPr>
          </a:p>
        </p:txBody>
      </p:sp>
      <p:sp>
        <p:nvSpPr>
          <p:cNvPr id="662" name="Google Shape;662;p53"/>
          <p:cNvSpPr/>
          <p:nvPr/>
        </p:nvSpPr>
        <p:spPr>
          <a:xfrm>
            <a:off x="1728025" y="2732500"/>
            <a:ext cx="294000" cy="2286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eadex Pro"/>
              <a:ea typeface="Readex Pro"/>
              <a:cs typeface="Readex Pro"/>
              <a:sym typeface="Readex Pro"/>
            </a:endParaRPr>
          </a:p>
        </p:txBody>
      </p:sp>
      <p:sp>
        <p:nvSpPr>
          <p:cNvPr id="663" name="Google Shape;663;p53"/>
          <p:cNvSpPr/>
          <p:nvPr/>
        </p:nvSpPr>
        <p:spPr>
          <a:xfrm>
            <a:off x="3128475" y="2732500"/>
            <a:ext cx="294000" cy="2286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eadex Pro"/>
              <a:ea typeface="Readex Pro"/>
              <a:cs typeface="Readex Pro"/>
              <a:sym typeface="Readex Pro"/>
            </a:endParaRPr>
          </a:p>
        </p:txBody>
      </p:sp>
      <p:sp>
        <p:nvSpPr>
          <p:cNvPr id="664" name="Google Shape;664;p53"/>
          <p:cNvSpPr/>
          <p:nvPr/>
        </p:nvSpPr>
        <p:spPr>
          <a:xfrm>
            <a:off x="4944775" y="1914350"/>
            <a:ext cx="294000" cy="2286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eadex Pro"/>
              <a:ea typeface="Readex Pro"/>
              <a:cs typeface="Readex Pro"/>
              <a:sym typeface="Readex Pro"/>
            </a:endParaRPr>
          </a:p>
        </p:txBody>
      </p:sp>
      <p:sp>
        <p:nvSpPr>
          <p:cNvPr id="665" name="Google Shape;665;p53"/>
          <p:cNvSpPr/>
          <p:nvPr/>
        </p:nvSpPr>
        <p:spPr>
          <a:xfrm>
            <a:off x="4278025" y="2732500"/>
            <a:ext cx="294000" cy="2286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eadex Pro"/>
              <a:ea typeface="Readex Pro"/>
              <a:cs typeface="Readex Pro"/>
              <a:sym typeface="Readex Pro"/>
            </a:endParaRPr>
          </a:p>
        </p:txBody>
      </p:sp>
      <p:sp>
        <p:nvSpPr>
          <p:cNvPr id="666" name="Google Shape;666;p53"/>
          <p:cNvSpPr/>
          <p:nvPr/>
        </p:nvSpPr>
        <p:spPr>
          <a:xfrm>
            <a:off x="5799875" y="2732500"/>
            <a:ext cx="294000" cy="2286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eadex Pro"/>
              <a:ea typeface="Readex Pro"/>
              <a:cs typeface="Readex Pro"/>
              <a:sym typeface="Readex Pro"/>
            </a:endParaRPr>
          </a:p>
        </p:txBody>
      </p:sp>
      <p:cxnSp>
        <p:nvCxnSpPr>
          <p:cNvPr id="667" name="Google Shape;667;p53"/>
          <p:cNvCxnSpPr>
            <a:stCxn id="660" idx="2"/>
            <a:endCxn id="661" idx="7"/>
          </p:cNvCxnSpPr>
          <p:nvPr/>
        </p:nvCxnSpPr>
        <p:spPr>
          <a:xfrm flipH="1">
            <a:off x="3128475" y="1504238"/>
            <a:ext cx="735300" cy="410100"/>
          </a:xfrm>
          <a:prstGeom prst="straightConnector1">
            <a:avLst/>
          </a:prstGeom>
          <a:noFill/>
          <a:ln cap="flat" cmpd="sng" w="9525">
            <a:solidFill>
              <a:schemeClr val="dk2"/>
            </a:solidFill>
            <a:prstDash val="solid"/>
            <a:round/>
            <a:headEnd len="med" w="med" type="none"/>
            <a:tailEnd len="med" w="med" type="triangle"/>
          </a:ln>
        </p:spPr>
      </p:cxnSp>
      <p:cxnSp>
        <p:nvCxnSpPr>
          <p:cNvPr id="668" name="Google Shape;668;p53"/>
          <p:cNvCxnSpPr>
            <a:stCxn id="661" idx="3"/>
            <a:endCxn id="662" idx="7"/>
          </p:cNvCxnSpPr>
          <p:nvPr/>
        </p:nvCxnSpPr>
        <p:spPr>
          <a:xfrm flipH="1">
            <a:off x="1978980" y="2075972"/>
            <a:ext cx="941700" cy="690000"/>
          </a:xfrm>
          <a:prstGeom prst="straightConnector1">
            <a:avLst/>
          </a:prstGeom>
          <a:noFill/>
          <a:ln cap="flat" cmpd="sng" w="9525">
            <a:solidFill>
              <a:schemeClr val="dk2"/>
            </a:solidFill>
            <a:prstDash val="solid"/>
            <a:round/>
            <a:headEnd len="med" w="med" type="none"/>
            <a:tailEnd len="med" w="med" type="triangle"/>
          </a:ln>
        </p:spPr>
      </p:cxnSp>
      <p:cxnSp>
        <p:nvCxnSpPr>
          <p:cNvPr id="669" name="Google Shape;669;p53"/>
          <p:cNvCxnSpPr>
            <a:stCxn id="661" idx="5"/>
            <a:endCxn id="663" idx="1"/>
          </p:cNvCxnSpPr>
          <p:nvPr/>
        </p:nvCxnSpPr>
        <p:spPr>
          <a:xfrm>
            <a:off x="3128570" y="2075972"/>
            <a:ext cx="42900" cy="690000"/>
          </a:xfrm>
          <a:prstGeom prst="straightConnector1">
            <a:avLst/>
          </a:prstGeom>
          <a:noFill/>
          <a:ln cap="flat" cmpd="sng" w="9525">
            <a:solidFill>
              <a:schemeClr val="dk2"/>
            </a:solidFill>
            <a:prstDash val="solid"/>
            <a:round/>
            <a:headEnd len="med" w="med" type="none"/>
            <a:tailEnd len="med" w="med" type="triangle"/>
          </a:ln>
        </p:spPr>
      </p:cxnSp>
      <p:cxnSp>
        <p:nvCxnSpPr>
          <p:cNvPr id="670" name="Google Shape;670;p53"/>
          <p:cNvCxnSpPr>
            <a:stCxn id="660" idx="6"/>
            <a:endCxn id="664" idx="1"/>
          </p:cNvCxnSpPr>
          <p:nvPr/>
        </p:nvCxnSpPr>
        <p:spPr>
          <a:xfrm>
            <a:off x="4157775" y="1504238"/>
            <a:ext cx="830100" cy="443700"/>
          </a:xfrm>
          <a:prstGeom prst="straightConnector1">
            <a:avLst/>
          </a:prstGeom>
          <a:noFill/>
          <a:ln cap="flat" cmpd="sng" w="9525">
            <a:solidFill>
              <a:schemeClr val="dk2"/>
            </a:solidFill>
            <a:prstDash val="solid"/>
            <a:round/>
            <a:headEnd len="med" w="med" type="none"/>
            <a:tailEnd len="med" w="med" type="triangle"/>
          </a:ln>
        </p:spPr>
      </p:cxnSp>
      <p:cxnSp>
        <p:nvCxnSpPr>
          <p:cNvPr id="671" name="Google Shape;671;p53"/>
          <p:cNvCxnSpPr>
            <a:stCxn id="664" idx="3"/>
            <a:endCxn id="665" idx="0"/>
          </p:cNvCxnSpPr>
          <p:nvPr/>
        </p:nvCxnSpPr>
        <p:spPr>
          <a:xfrm flipH="1">
            <a:off x="4425030" y="2109472"/>
            <a:ext cx="562800" cy="623100"/>
          </a:xfrm>
          <a:prstGeom prst="straightConnector1">
            <a:avLst/>
          </a:prstGeom>
          <a:noFill/>
          <a:ln cap="flat" cmpd="sng" w="9525">
            <a:solidFill>
              <a:schemeClr val="dk2"/>
            </a:solidFill>
            <a:prstDash val="solid"/>
            <a:round/>
            <a:headEnd len="med" w="med" type="none"/>
            <a:tailEnd len="med" w="med" type="triangle"/>
          </a:ln>
        </p:spPr>
      </p:cxnSp>
      <p:cxnSp>
        <p:nvCxnSpPr>
          <p:cNvPr id="672" name="Google Shape;672;p53"/>
          <p:cNvCxnSpPr>
            <a:stCxn id="664" idx="5"/>
            <a:endCxn id="666" idx="0"/>
          </p:cNvCxnSpPr>
          <p:nvPr/>
        </p:nvCxnSpPr>
        <p:spPr>
          <a:xfrm>
            <a:off x="5195720" y="2109472"/>
            <a:ext cx="751200" cy="623100"/>
          </a:xfrm>
          <a:prstGeom prst="straightConnector1">
            <a:avLst/>
          </a:prstGeom>
          <a:noFill/>
          <a:ln cap="flat" cmpd="sng" w="9525">
            <a:solidFill>
              <a:schemeClr val="dk2"/>
            </a:solidFill>
            <a:prstDash val="solid"/>
            <a:round/>
            <a:headEnd len="med" w="med" type="none"/>
            <a:tailEnd len="med" w="med" type="triangle"/>
          </a:ln>
        </p:spPr>
      </p:cxnSp>
      <p:sp>
        <p:nvSpPr>
          <p:cNvPr id="673" name="Google Shape;673;p53"/>
          <p:cNvSpPr/>
          <p:nvPr/>
        </p:nvSpPr>
        <p:spPr>
          <a:xfrm>
            <a:off x="1507373" y="2961100"/>
            <a:ext cx="735300" cy="996775"/>
          </a:xfrm>
          <a:prstGeom prst="flowChartExtract">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eadex Pro"/>
              <a:ea typeface="Readex Pro"/>
              <a:cs typeface="Readex Pro"/>
              <a:sym typeface="Readex Pro"/>
            </a:endParaRPr>
          </a:p>
        </p:txBody>
      </p:sp>
      <p:sp>
        <p:nvSpPr>
          <p:cNvPr id="674" name="Google Shape;674;p53"/>
          <p:cNvSpPr/>
          <p:nvPr/>
        </p:nvSpPr>
        <p:spPr>
          <a:xfrm>
            <a:off x="2907823" y="2961100"/>
            <a:ext cx="735300" cy="996775"/>
          </a:xfrm>
          <a:prstGeom prst="flowChartExtract">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eadex Pro"/>
              <a:ea typeface="Readex Pro"/>
              <a:cs typeface="Readex Pro"/>
              <a:sym typeface="Readex Pro"/>
            </a:endParaRPr>
          </a:p>
        </p:txBody>
      </p:sp>
      <p:sp>
        <p:nvSpPr>
          <p:cNvPr id="675" name="Google Shape;675;p53"/>
          <p:cNvSpPr/>
          <p:nvPr/>
        </p:nvSpPr>
        <p:spPr>
          <a:xfrm>
            <a:off x="4057373" y="2961100"/>
            <a:ext cx="735300" cy="996775"/>
          </a:xfrm>
          <a:prstGeom prst="flowChartExtract">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eadex Pro"/>
              <a:ea typeface="Readex Pro"/>
              <a:cs typeface="Readex Pro"/>
              <a:sym typeface="Readex Pro"/>
            </a:endParaRPr>
          </a:p>
        </p:txBody>
      </p:sp>
      <p:sp>
        <p:nvSpPr>
          <p:cNvPr id="676" name="Google Shape;676;p53"/>
          <p:cNvSpPr/>
          <p:nvPr/>
        </p:nvSpPr>
        <p:spPr>
          <a:xfrm>
            <a:off x="5579223" y="2961100"/>
            <a:ext cx="735300" cy="996775"/>
          </a:xfrm>
          <a:prstGeom prst="flowChartExtract">
            <a:avLst/>
          </a:prstGeom>
          <a:solidFill>
            <a:srgbClr val="18181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eadex Pro"/>
              <a:ea typeface="Readex Pro"/>
              <a:cs typeface="Readex Pro"/>
              <a:sym typeface="Readex Pro"/>
            </a:endParaRPr>
          </a:p>
        </p:txBody>
      </p:sp>
      <p:sp>
        <p:nvSpPr>
          <p:cNvPr id="677" name="Google Shape;677;p53"/>
          <p:cNvSpPr txBox="1"/>
          <p:nvPr/>
        </p:nvSpPr>
        <p:spPr>
          <a:xfrm>
            <a:off x="1434325" y="2560900"/>
            <a:ext cx="440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Readex Pro"/>
                <a:ea typeface="Readex Pro"/>
                <a:cs typeface="Readex Pro"/>
                <a:sym typeface="Readex Pro"/>
              </a:rPr>
              <a:t>2</a:t>
            </a:r>
            <a:endParaRPr>
              <a:solidFill>
                <a:schemeClr val="dk1"/>
              </a:solidFill>
              <a:latin typeface="Readex Pro"/>
              <a:ea typeface="Readex Pro"/>
              <a:cs typeface="Readex Pro"/>
              <a:sym typeface="Readex Pro"/>
            </a:endParaRPr>
          </a:p>
        </p:txBody>
      </p:sp>
      <p:sp>
        <p:nvSpPr>
          <p:cNvPr id="678" name="Google Shape;678;p53"/>
          <p:cNvSpPr txBox="1"/>
          <p:nvPr/>
        </p:nvSpPr>
        <p:spPr>
          <a:xfrm>
            <a:off x="3422475" y="1104050"/>
            <a:ext cx="562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Readex Pro"/>
                <a:ea typeface="Readex Pro"/>
                <a:cs typeface="Readex Pro"/>
                <a:sym typeface="Readex Pro"/>
              </a:rPr>
              <a:t>&lt;= 7</a:t>
            </a:r>
            <a:endParaRPr>
              <a:solidFill>
                <a:schemeClr val="dk1"/>
              </a:solidFill>
              <a:latin typeface="Readex Pro"/>
              <a:ea typeface="Readex Pro"/>
              <a:cs typeface="Readex Pro"/>
              <a:sym typeface="Readex Pro"/>
            </a:endParaRPr>
          </a:p>
        </p:txBody>
      </p:sp>
      <p:sp>
        <p:nvSpPr>
          <p:cNvPr id="679" name="Google Shape;679;p53"/>
          <p:cNvSpPr txBox="1"/>
          <p:nvPr/>
        </p:nvSpPr>
        <p:spPr>
          <a:xfrm>
            <a:off x="2541450" y="1709250"/>
            <a:ext cx="440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Readex Pro"/>
                <a:ea typeface="Readex Pro"/>
                <a:cs typeface="Readex Pro"/>
                <a:sym typeface="Readex Pro"/>
              </a:rPr>
              <a:t>7</a:t>
            </a:r>
            <a:endParaRPr>
              <a:solidFill>
                <a:schemeClr val="dk1"/>
              </a:solidFill>
              <a:latin typeface="Readex Pro"/>
              <a:ea typeface="Readex Pro"/>
              <a:cs typeface="Readex Pro"/>
              <a:sym typeface="Readex Pro"/>
            </a:endParaRPr>
          </a:p>
        </p:txBody>
      </p:sp>
      <p:sp>
        <p:nvSpPr>
          <p:cNvPr id="680" name="Google Shape;680;p53"/>
          <p:cNvSpPr txBox="1"/>
          <p:nvPr/>
        </p:nvSpPr>
        <p:spPr>
          <a:xfrm>
            <a:off x="2851188" y="2622975"/>
            <a:ext cx="440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Readex Pro"/>
                <a:ea typeface="Readex Pro"/>
                <a:cs typeface="Readex Pro"/>
                <a:sym typeface="Readex Pro"/>
              </a:rPr>
              <a:t>7</a:t>
            </a:r>
            <a:endParaRPr>
              <a:solidFill>
                <a:schemeClr val="dk1"/>
              </a:solidFill>
              <a:latin typeface="Readex Pro"/>
              <a:ea typeface="Readex Pro"/>
              <a:cs typeface="Readex Pro"/>
              <a:sym typeface="Readex Pro"/>
            </a:endParaRPr>
          </a:p>
        </p:txBody>
      </p:sp>
      <p:sp>
        <p:nvSpPr>
          <p:cNvPr id="681" name="Google Shape;681;p53"/>
          <p:cNvSpPr txBox="1"/>
          <p:nvPr/>
        </p:nvSpPr>
        <p:spPr>
          <a:xfrm>
            <a:off x="3963250" y="2560900"/>
            <a:ext cx="440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Readex Pro"/>
                <a:ea typeface="Readex Pro"/>
                <a:cs typeface="Readex Pro"/>
                <a:sym typeface="Readex Pro"/>
              </a:rPr>
              <a:t>9</a:t>
            </a:r>
            <a:endParaRPr>
              <a:solidFill>
                <a:schemeClr val="dk1"/>
              </a:solidFill>
              <a:latin typeface="Readex Pro"/>
              <a:ea typeface="Readex Pro"/>
              <a:cs typeface="Readex Pro"/>
              <a:sym typeface="Readex Pro"/>
            </a:endParaRPr>
          </a:p>
        </p:txBody>
      </p:sp>
      <p:sp>
        <p:nvSpPr>
          <p:cNvPr id="682" name="Google Shape;682;p53"/>
          <p:cNvSpPr txBox="1"/>
          <p:nvPr/>
        </p:nvSpPr>
        <p:spPr>
          <a:xfrm>
            <a:off x="4755025" y="1538300"/>
            <a:ext cx="562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Readex Pro"/>
                <a:ea typeface="Readex Pro"/>
                <a:cs typeface="Readex Pro"/>
                <a:sym typeface="Readex Pro"/>
              </a:rPr>
              <a:t>&gt;= 9</a:t>
            </a:r>
            <a:endParaRPr>
              <a:solidFill>
                <a:schemeClr val="dk1"/>
              </a:solidFill>
              <a:latin typeface="Readex Pro"/>
              <a:ea typeface="Readex Pro"/>
              <a:cs typeface="Readex Pro"/>
              <a:sym typeface="Readex Pro"/>
            </a:endParaRPr>
          </a:p>
        </p:txBody>
      </p:sp>
      <p:sp>
        <p:nvSpPr>
          <p:cNvPr id="683" name="Google Shape;683;p53"/>
          <p:cNvSpPr txBox="1"/>
          <p:nvPr/>
        </p:nvSpPr>
        <p:spPr>
          <a:xfrm>
            <a:off x="7605350" y="1774700"/>
            <a:ext cx="8301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100">
                <a:solidFill>
                  <a:srgbClr val="A64D79"/>
                </a:solidFill>
                <a:latin typeface="Readex Pro"/>
                <a:ea typeface="Readex Pro"/>
                <a:cs typeface="Readex Pro"/>
                <a:sym typeface="Readex Pro"/>
              </a:rPr>
              <a:t>MAX</a:t>
            </a:r>
            <a:endParaRPr sz="2100">
              <a:solidFill>
                <a:srgbClr val="A64D79"/>
              </a:solidFill>
              <a:latin typeface="Readex Pro"/>
              <a:ea typeface="Readex Pro"/>
              <a:cs typeface="Readex Pro"/>
              <a:sym typeface="Readex Pro"/>
            </a:endParaRPr>
          </a:p>
        </p:txBody>
      </p:sp>
      <p:sp>
        <p:nvSpPr>
          <p:cNvPr id="684" name="Google Shape;684;p53"/>
          <p:cNvSpPr txBox="1"/>
          <p:nvPr/>
        </p:nvSpPr>
        <p:spPr>
          <a:xfrm>
            <a:off x="7605350" y="1050188"/>
            <a:ext cx="8301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100">
                <a:solidFill>
                  <a:srgbClr val="134F5C"/>
                </a:solidFill>
                <a:latin typeface="Readex Pro"/>
                <a:ea typeface="Readex Pro"/>
                <a:cs typeface="Readex Pro"/>
                <a:sym typeface="Readex Pro"/>
              </a:rPr>
              <a:t>MIN</a:t>
            </a:r>
            <a:endParaRPr sz="2100">
              <a:solidFill>
                <a:srgbClr val="134F5C"/>
              </a:solidFill>
              <a:latin typeface="Readex Pro"/>
              <a:ea typeface="Readex Pro"/>
              <a:cs typeface="Readex Pro"/>
              <a:sym typeface="Readex Pro"/>
            </a:endParaRPr>
          </a:p>
        </p:txBody>
      </p:sp>
      <p:sp>
        <p:nvSpPr>
          <p:cNvPr id="685" name="Google Shape;685;p53"/>
          <p:cNvSpPr txBox="1"/>
          <p:nvPr/>
        </p:nvSpPr>
        <p:spPr>
          <a:xfrm>
            <a:off x="7605350" y="2499188"/>
            <a:ext cx="8301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100">
                <a:solidFill>
                  <a:srgbClr val="134F5C"/>
                </a:solidFill>
                <a:latin typeface="Readex Pro"/>
                <a:ea typeface="Readex Pro"/>
                <a:cs typeface="Readex Pro"/>
                <a:sym typeface="Readex Pro"/>
              </a:rPr>
              <a:t>MIN</a:t>
            </a:r>
            <a:endParaRPr sz="2100">
              <a:solidFill>
                <a:srgbClr val="134F5C"/>
              </a:solidFill>
              <a:latin typeface="Readex Pro"/>
              <a:ea typeface="Readex Pro"/>
              <a:cs typeface="Readex Pro"/>
              <a:sym typeface="Readex Pr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9" name="Shape 689"/>
        <p:cNvGrpSpPr/>
        <p:nvPr/>
      </p:nvGrpSpPr>
      <p:grpSpPr>
        <a:xfrm>
          <a:off x="0" y="0"/>
          <a:ext cx="0" cy="0"/>
          <a:chOff x="0" y="0"/>
          <a:chExt cx="0" cy="0"/>
        </a:xfrm>
      </p:grpSpPr>
      <p:sp>
        <p:nvSpPr>
          <p:cNvPr id="690" name="Google Shape;690;p54"/>
          <p:cNvSpPr txBox="1"/>
          <p:nvPr>
            <p:ph type="title"/>
          </p:nvPr>
        </p:nvSpPr>
        <p:spPr>
          <a:xfrm>
            <a:off x="628650" y="11400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sz="3000">
                <a:latin typeface="Readex Pro"/>
                <a:ea typeface="Readex Pro"/>
                <a:cs typeface="Readex Pro"/>
                <a:sym typeface="Readex Pro"/>
              </a:rPr>
              <a:t>MỤC LỤC</a:t>
            </a:r>
            <a:endParaRPr sz="3000">
              <a:latin typeface="Readex Pro"/>
              <a:ea typeface="Readex Pro"/>
              <a:cs typeface="Readex Pro"/>
              <a:sym typeface="Readex Pro"/>
            </a:endParaRPr>
          </a:p>
        </p:txBody>
      </p:sp>
      <p:sp>
        <p:nvSpPr>
          <p:cNvPr id="691" name="Google Shape;691;p54"/>
          <p:cNvSpPr txBox="1"/>
          <p:nvPr>
            <p:ph idx="1" type="body"/>
          </p:nvPr>
        </p:nvSpPr>
        <p:spPr>
          <a:xfrm>
            <a:off x="628650" y="1108194"/>
            <a:ext cx="7886700" cy="3263400"/>
          </a:xfrm>
          <a:prstGeom prst="rect">
            <a:avLst/>
          </a:prstGeom>
        </p:spPr>
        <p:txBody>
          <a:bodyPr anchorCtr="0" anchor="t" bIns="34275" lIns="68575" spcFirstLastPara="1" rIns="68575" wrap="square" tIns="34275">
            <a:normAutofit/>
          </a:bodyPr>
          <a:lstStyle/>
          <a:p>
            <a:pPr indent="-419100" lvl="0" marL="457200" rtl="0" algn="just">
              <a:lnSpc>
                <a:spcPct val="200000"/>
              </a:lnSpc>
              <a:spcBef>
                <a:spcPts val="900"/>
              </a:spcBef>
              <a:spcAft>
                <a:spcPts val="0"/>
              </a:spcAft>
              <a:buSzPts val="3000"/>
              <a:buFont typeface="Readex Pro Medium"/>
              <a:buAutoNum type="arabicPeriod"/>
            </a:pPr>
            <a:r>
              <a:rPr lang="en" sz="3000">
                <a:latin typeface="Readex Pro Medium"/>
                <a:ea typeface="Readex Pro Medium"/>
                <a:cs typeface="Readex Pro Medium"/>
                <a:sym typeface="Readex Pro Medium"/>
              </a:rPr>
              <a:t>Minimax 🌿</a:t>
            </a:r>
            <a:endParaRPr sz="3000">
              <a:latin typeface="Readex Pro Medium"/>
              <a:ea typeface="Readex Pro Medium"/>
              <a:cs typeface="Readex Pro Medium"/>
              <a:sym typeface="Readex Pro Medium"/>
            </a:endParaRPr>
          </a:p>
          <a:p>
            <a:pPr indent="-419100" lvl="0" marL="457200" rtl="0" algn="just">
              <a:lnSpc>
                <a:spcPct val="200000"/>
              </a:lnSpc>
              <a:spcBef>
                <a:spcPts val="0"/>
              </a:spcBef>
              <a:spcAft>
                <a:spcPts val="0"/>
              </a:spcAft>
              <a:buSzPts val="3000"/>
              <a:buFont typeface="Readex Pro Medium"/>
              <a:buAutoNum type="arabicPeriod"/>
            </a:pPr>
            <a:r>
              <a:rPr lang="en" sz="3000">
                <a:latin typeface="Readex Pro Medium"/>
                <a:ea typeface="Readex Pro Medium"/>
                <a:cs typeface="Readex Pro Medium"/>
                <a:sym typeface="Readex Pro Medium"/>
              </a:rPr>
              <a:t>Cắt tỉa alpha-beta ✂️</a:t>
            </a:r>
            <a:endParaRPr sz="3000">
              <a:latin typeface="Readex Pro Medium"/>
              <a:ea typeface="Readex Pro Medium"/>
              <a:cs typeface="Readex Pro Medium"/>
              <a:sym typeface="Readex Pro Medium"/>
            </a:endParaRPr>
          </a:p>
          <a:p>
            <a:pPr indent="-419100" lvl="0" marL="457200" rtl="0" algn="just">
              <a:lnSpc>
                <a:spcPct val="200000"/>
              </a:lnSpc>
              <a:spcBef>
                <a:spcPts val="0"/>
              </a:spcBef>
              <a:spcAft>
                <a:spcPts val="0"/>
              </a:spcAft>
              <a:buClr>
                <a:srgbClr val="0070C0"/>
              </a:buClr>
              <a:buSzPts val="3000"/>
              <a:buFont typeface="Readex Pro"/>
              <a:buAutoNum type="arabicPeriod"/>
            </a:pPr>
            <a:r>
              <a:rPr b="1" lang="en" sz="3000">
                <a:solidFill>
                  <a:srgbClr val="0070C0"/>
                </a:solidFill>
              </a:rPr>
              <a:t>Simple Chess AI ♟️</a:t>
            </a:r>
            <a:endParaRPr b="1" sz="2950">
              <a:solidFill>
                <a:srgbClr val="0070C0"/>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5" name="Shape 695"/>
        <p:cNvGrpSpPr/>
        <p:nvPr/>
      </p:nvGrpSpPr>
      <p:grpSpPr>
        <a:xfrm>
          <a:off x="0" y="0"/>
          <a:ext cx="0" cy="0"/>
          <a:chOff x="0" y="0"/>
          <a:chExt cx="0" cy="0"/>
        </a:xfrm>
      </p:grpSpPr>
      <p:sp>
        <p:nvSpPr>
          <p:cNvPr id="696" name="Google Shape;696;p55"/>
          <p:cNvSpPr txBox="1"/>
          <p:nvPr>
            <p:ph type="title"/>
          </p:nvPr>
        </p:nvSpPr>
        <p:spPr>
          <a:xfrm>
            <a:off x="678100" y="254087"/>
            <a:ext cx="7886700" cy="7338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sz="2800">
                <a:solidFill>
                  <a:srgbClr val="0070C0"/>
                </a:solidFill>
                <a:latin typeface="Readex Pro"/>
                <a:ea typeface="Readex Pro"/>
                <a:cs typeface="Readex Pro"/>
                <a:sym typeface="Readex Pro"/>
              </a:rPr>
              <a:t>Simple Chess AI</a:t>
            </a:r>
            <a:endParaRPr sz="2800">
              <a:solidFill>
                <a:srgbClr val="0070C0"/>
              </a:solidFill>
              <a:latin typeface="Readex Pro"/>
              <a:ea typeface="Readex Pro"/>
              <a:cs typeface="Readex Pro"/>
              <a:sym typeface="Readex Pro"/>
            </a:endParaRPr>
          </a:p>
        </p:txBody>
      </p:sp>
      <p:pic>
        <p:nvPicPr>
          <p:cNvPr id="697" name="Google Shape;697;p55"/>
          <p:cNvPicPr preferRelativeResize="0"/>
          <p:nvPr/>
        </p:nvPicPr>
        <p:blipFill>
          <a:blip r:embed="rId3">
            <a:alphaModFix/>
          </a:blip>
          <a:stretch>
            <a:fillRect/>
          </a:stretch>
        </p:blipFill>
        <p:spPr>
          <a:xfrm>
            <a:off x="4134327" y="0"/>
            <a:ext cx="5009682" cy="4911950"/>
          </a:xfrm>
          <a:prstGeom prst="rect">
            <a:avLst/>
          </a:prstGeom>
          <a:noFill/>
          <a:ln>
            <a:noFill/>
          </a:ln>
        </p:spPr>
      </p:pic>
      <p:sp>
        <p:nvSpPr>
          <p:cNvPr id="698" name="Google Shape;698;p55"/>
          <p:cNvSpPr txBox="1"/>
          <p:nvPr/>
        </p:nvSpPr>
        <p:spPr>
          <a:xfrm>
            <a:off x="0" y="1979100"/>
            <a:ext cx="4134300" cy="13005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lang="en" sz="2900">
                <a:solidFill>
                  <a:schemeClr val="dk1"/>
                </a:solidFill>
                <a:latin typeface="Readex Pro"/>
                <a:ea typeface="Readex Pro"/>
                <a:cs typeface="Readex Pro"/>
                <a:sym typeface="Readex Pro"/>
              </a:rPr>
              <a:t>Agent di chuyển</a:t>
            </a:r>
            <a:br>
              <a:rPr lang="en" sz="2900">
                <a:solidFill>
                  <a:schemeClr val="dk1"/>
                </a:solidFill>
                <a:latin typeface="Readex Pro"/>
                <a:ea typeface="Readex Pro"/>
                <a:cs typeface="Readex Pro"/>
                <a:sym typeface="Readex Pro"/>
              </a:rPr>
            </a:br>
            <a:r>
              <a:rPr lang="en" sz="2900">
                <a:solidFill>
                  <a:schemeClr val="dk1"/>
                </a:solidFill>
                <a:latin typeface="Readex Pro"/>
                <a:ea typeface="Readex Pro"/>
                <a:cs typeface="Readex Pro"/>
                <a:sym typeface="Readex Pro"/>
              </a:rPr>
              <a:t>ngẫu nhiên</a:t>
            </a:r>
            <a:endParaRPr sz="2900">
              <a:solidFill>
                <a:schemeClr val="dk1"/>
              </a:solidFill>
              <a:latin typeface="Readex Pro"/>
              <a:ea typeface="Readex Pro"/>
              <a:cs typeface="Readex Pro"/>
              <a:sym typeface="Readex Pr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2" name="Shape 702"/>
        <p:cNvGrpSpPr/>
        <p:nvPr/>
      </p:nvGrpSpPr>
      <p:grpSpPr>
        <a:xfrm>
          <a:off x="0" y="0"/>
          <a:ext cx="0" cy="0"/>
          <a:chOff x="0" y="0"/>
          <a:chExt cx="0" cy="0"/>
        </a:xfrm>
      </p:grpSpPr>
      <p:sp>
        <p:nvSpPr>
          <p:cNvPr id="703" name="Google Shape;703;p56"/>
          <p:cNvSpPr txBox="1"/>
          <p:nvPr>
            <p:ph type="title"/>
          </p:nvPr>
        </p:nvSpPr>
        <p:spPr>
          <a:xfrm>
            <a:off x="628650" y="269487"/>
            <a:ext cx="7886700" cy="7338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sz="2700">
                <a:solidFill>
                  <a:srgbClr val="0070C0"/>
                </a:solidFill>
                <a:latin typeface="Readex Pro"/>
                <a:ea typeface="Readex Pro"/>
                <a:cs typeface="Readex Pro"/>
                <a:sym typeface="Readex Pro"/>
              </a:rPr>
              <a:t>Ước lượng - Simple Chess AI</a:t>
            </a:r>
            <a:endParaRPr sz="2700">
              <a:solidFill>
                <a:srgbClr val="0070C0"/>
              </a:solidFill>
              <a:latin typeface="Readex Pro"/>
              <a:ea typeface="Readex Pro"/>
              <a:cs typeface="Readex Pro"/>
              <a:sym typeface="Readex Pro"/>
            </a:endParaRPr>
          </a:p>
        </p:txBody>
      </p:sp>
      <p:sp>
        <p:nvSpPr>
          <p:cNvPr id="704" name="Google Shape;704;p56"/>
          <p:cNvSpPr txBox="1"/>
          <p:nvPr/>
        </p:nvSpPr>
        <p:spPr>
          <a:xfrm>
            <a:off x="579600" y="1594350"/>
            <a:ext cx="7984800" cy="19548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b="1" lang="en" sz="4600">
                <a:solidFill>
                  <a:schemeClr val="dk1"/>
                </a:solidFill>
                <a:latin typeface="Readex Pro"/>
                <a:ea typeface="Readex Pro"/>
                <a:cs typeface="Readex Pro"/>
                <a:sym typeface="Readex Pro"/>
              </a:rPr>
              <a:t>Trạng thái như thế nào</a:t>
            </a:r>
            <a:br>
              <a:rPr b="1" lang="en" sz="4600">
                <a:solidFill>
                  <a:schemeClr val="dk1"/>
                </a:solidFill>
                <a:latin typeface="Readex Pro"/>
                <a:ea typeface="Readex Pro"/>
                <a:cs typeface="Readex Pro"/>
                <a:sym typeface="Readex Pro"/>
              </a:rPr>
            </a:br>
            <a:r>
              <a:rPr b="1" lang="en" sz="4600">
                <a:solidFill>
                  <a:schemeClr val="dk1"/>
                </a:solidFill>
                <a:latin typeface="Readex Pro"/>
                <a:ea typeface="Readex Pro"/>
                <a:cs typeface="Readex Pro"/>
                <a:sym typeface="Readex Pro"/>
              </a:rPr>
              <a:t>là tốt?</a:t>
            </a:r>
            <a:endParaRPr b="1" sz="4600">
              <a:solidFill>
                <a:schemeClr val="dk1"/>
              </a:solidFill>
              <a:latin typeface="Readex Pro"/>
              <a:ea typeface="Readex Pro"/>
              <a:cs typeface="Readex Pro"/>
              <a:sym typeface="Readex Pr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8" name="Shape 708"/>
        <p:cNvGrpSpPr/>
        <p:nvPr/>
      </p:nvGrpSpPr>
      <p:grpSpPr>
        <a:xfrm>
          <a:off x="0" y="0"/>
          <a:ext cx="0" cy="0"/>
          <a:chOff x="0" y="0"/>
          <a:chExt cx="0" cy="0"/>
        </a:xfrm>
      </p:grpSpPr>
      <p:sp>
        <p:nvSpPr>
          <p:cNvPr id="709" name="Google Shape;709;p57"/>
          <p:cNvSpPr txBox="1"/>
          <p:nvPr>
            <p:ph type="title"/>
          </p:nvPr>
        </p:nvSpPr>
        <p:spPr>
          <a:xfrm>
            <a:off x="628650" y="222362"/>
            <a:ext cx="7886700" cy="7338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sz="2300">
                <a:solidFill>
                  <a:srgbClr val="0070C0"/>
                </a:solidFill>
                <a:latin typeface="Readex Pro"/>
                <a:ea typeface="Readex Pro"/>
                <a:cs typeface="Readex Pro"/>
                <a:sym typeface="Readex Pro"/>
              </a:rPr>
              <a:t>Ước lượng - </a:t>
            </a:r>
            <a:r>
              <a:rPr lang="en" sz="2300">
                <a:solidFill>
                  <a:srgbClr val="0070C0"/>
                </a:solidFill>
                <a:latin typeface="Readex Pro"/>
                <a:ea typeface="Readex Pro"/>
                <a:cs typeface="Readex Pro"/>
                <a:sym typeface="Readex Pro"/>
              </a:rPr>
              <a:t>Simple Chess AI</a:t>
            </a:r>
            <a:endParaRPr sz="2300">
              <a:solidFill>
                <a:srgbClr val="0070C0"/>
              </a:solidFill>
              <a:latin typeface="Readex Pro"/>
              <a:ea typeface="Readex Pro"/>
              <a:cs typeface="Readex Pro"/>
              <a:sym typeface="Readex Pro"/>
            </a:endParaRPr>
          </a:p>
        </p:txBody>
      </p:sp>
      <p:pic>
        <p:nvPicPr>
          <p:cNvPr id="710" name="Google Shape;710;p57"/>
          <p:cNvPicPr preferRelativeResize="0"/>
          <p:nvPr/>
        </p:nvPicPr>
        <p:blipFill>
          <a:blip r:embed="rId3">
            <a:alphaModFix/>
          </a:blip>
          <a:stretch>
            <a:fillRect/>
          </a:stretch>
        </p:blipFill>
        <p:spPr>
          <a:xfrm>
            <a:off x="5330525" y="449075"/>
            <a:ext cx="3754125" cy="4435875"/>
          </a:xfrm>
          <a:prstGeom prst="rect">
            <a:avLst/>
          </a:prstGeom>
          <a:noFill/>
          <a:ln>
            <a:noFill/>
          </a:ln>
        </p:spPr>
      </p:pic>
      <p:pic>
        <p:nvPicPr>
          <p:cNvPr id="711" name="Google Shape;711;p57"/>
          <p:cNvPicPr preferRelativeResize="0"/>
          <p:nvPr/>
        </p:nvPicPr>
        <p:blipFill>
          <a:blip r:embed="rId4">
            <a:alphaModFix/>
          </a:blip>
          <a:stretch>
            <a:fillRect/>
          </a:stretch>
        </p:blipFill>
        <p:spPr>
          <a:xfrm>
            <a:off x="1534975" y="1219763"/>
            <a:ext cx="2894500" cy="28945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5" name="Shape 715"/>
        <p:cNvGrpSpPr/>
        <p:nvPr/>
      </p:nvGrpSpPr>
      <p:grpSpPr>
        <a:xfrm>
          <a:off x="0" y="0"/>
          <a:ext cx="0" cy="0"/>
          <a:chOff x="0" y="0"/>
          <a:chExt cx="0" cy="0"/>
        </a:xfrm>
      </p:grpSpPr>
      <p:sp>
        <p:nvSpPr>
          <p:cNvPr id="716" name="Google Shape;716;p58"/>
          <p:cNvSpPr txBox="1"/>
          <p:nvPr>
            <p:ph type="title"/>
          </p:nvPr>
        </p:nvSpPr>
        <p:spPr>
          <a:xfrm>
            <a:off x="628650" y="183112"/>
            <a:ext cx="7886700" cy="7338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sz="3000">
                <a:solidFill>
                  <a:srgbClr val="0070C0"/>
                </a:solidFill>
                <a:latin typeface="Readex Pro"/>
                <a:ea typeface="Readex Pro"/>
                <a:cs typeface="Readex Pro"/>
                <a:sym typeface="Readex Pro"/>
              </a:rPr>
              <a:t>Ước lượng - Simple Chess AI</a:t>
            </a:r>
            <a:endParaRPr sz="3000">
              <a:solidFill>
                <a:srgbClr val="0070C0"/>
              </a:solidFill>
              <a:latin typeface="Readex Pro"/>
              <a:ea typeface="Readex Pro"/>
              <a:cs typeface="Readex Pro"/>
              <a:sym typeface="Readex Pro"/>
            </a:endParaRPr>
          </a:p>
        </p:txBody>
      </p:sp>
      <p:pic>
        <p:nvPicPr>
          <p:cNvPr id="717" name="Google Shape;717;p58"/>
          <p:cNvPicPr preferRelativeResize="0"/>
          <p:nvPr/>
        </p:nvPicPr>
        <p:blipFill>
          <a:blip r:embed="rId3">
            <a:alphaModFix/>
          </a:blip>
          <a:stretch>
            <a:fillRect/>
          </a:stretch>
        </p:blipFill>
        <p:spPr>
          <a:xfrm>
            <a:off x="4937500" y="765599"/>
            <a:ext cx="4206675" cy="4124575"/>
          </a:xfrm>
          <a:prstGeom prst="rect">
            <a:avLst/>
          </a:prstGeom>
          <a:noFill/>
          <a:ln>
            <a:noFill/>
          </a:ln>
        </p:spPr>
      </p:pic>
      <p:sp>
        <p:nvSpPr>
          <p:cNvPr id="718" name="Google Shape;718;p58"/>
          <p:cNvSpPr txBox="1"/>
          <p:nvPr/>
        </p:nvSpPr>
        <p:spPr>
          <a:xfrm>
            <a:off x="91000" y="2302350"/>
            <a:ext cx="4846500" cy="5850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lang="en" sz="2600">
                <a:solidFill>
                  <a:schemeClr val="dk1"/>
                </a:solidFill>
                <a:latin typeface="Readex Pro"/>
                <a:ea typeface="Readex Pro"/>
                <a:cs typeface="Readex Pro"/>
                <a:sym typeface="Readex Pro"/>
              </a:rPr>
              <a:t>Agent đã biết ăn quân</a:t>
            </a:r>
            <a:endParaRPr sz="2600">
              <a:solidFill>
                <a:schemeClr val="dk1"/>
              </a:solidFill>
              <a:latin typeface="Readex Pro"/>
              <a:ea typeface="Readex Pro"/>
              <a:cs typeface="Readex Pro"/>
              <a:sym typeface="Readex Pr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2" name="Shape 722"/>
        <p:cNvGrpSpPr/>
        <p:nvPr/>
      </p:nvGrpSpPr>
      <p:grpSpPr>
        <a:xfrm>
          <a:off x="0" y="0"/>
          <a:ext cx="0" cy="0"/>
          <a:chOff x="0" y="0"/>
          <a:chExt cx="0" cy="0"/>
        </a:xfrm>
      </p:grpSpPr>
      <p:sp>
        <p:nvSpPr>
          <p:cNvPr id="723" name="Google Shape;723;p59"/>
          <p:cNvSpPr txBox="1"/>
          <p:nvPr>
            <p:ph type="title"/>
          </p:nvPr>
        </p:nvSpPr>
        <p:spPr>
          <a:xfrm>
            <a:off x="628650" y="189212"/>
            <a:ext cx="7886700" cy="7338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sz="3000">
                <a:solidFill>
                  <a:srgbClr val="0070C0"/>
                </a:solidFill>
                <a:latin typeface="Readex Pro"/>
                <a:ea typeface="Readex Pro"/>
                <a:cs typeface="Readex Pro"/>
                <a:sym typeface="Readex Pro"/>
              </a:rPr>
              <a:t>Minimax - </a:t>
            </a:r>
            <a:r>
              <a:rPr lang="en" sz="3000">
                <a:solidFill>
                  <a:srgbClr val="0070C0"/>
                </a:solidFill>
                <a:latin typeface="Readex Pro"/>
                <a:ea typeface="Readex Pro"/>
                <a:cs typeface="Readex Pro"/>
                <a:sym typeface="Readex Pro"/>
              </a:rPr>
              <a:t>Simple Chess AI</a:t>
            </a:r>
            <a:endParaRPr sz="3000">
              <a:solidFill>
                <a:srgbClr val="0070C0"/>
              </a:solidFill>
              <a:latin typeface="Readex Pro"/>
              <a:ea typeface="Readex Pro"/>
              <a:cs typeface="Readex Pro"/>
              <a:sym typeface="Readex Pro"/>
            </a:endParaRPr>
          </a:p>
        </p:txBody>
      </p:sp>
      <p:pic>
        <p:nvPicPr>
          <p:cNvPr id="724" name="Google Shape;724;p59"/>
          <p:cNvPicPr preferRelativeResize="0"/>
          <p:nvPr/>
        </p:nvPicPr>
        <p:blipFill>
          <a:blip r:embed="rId3">
            <a:alphaModFix/>
          </a:blip>
          <a:stretch>
            <a:fillRect/>
          </a:stretch>
        </p:blipFill>
        <p:spPr>
          <a:xfrm>
            <a:off x="114225" y="977975"/>
            <a:ext cx="9291750" cy="36650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8" name="Shape 728"/>
        <p:cNvGrpSpPr/>
        <p:nvPr/>
      </p:nvGrpSpPr>
      <p:grpSpPr>
        <a:xfrm>
          <a:off x="0" y="0"/>
          <a:ext cx="0" cy="0"/>
          <a:chOff x="0" y="0"/>
          <a:chExt cx="0" cy="0"/>
        </a:xfrm>
      </p:grpSpPr>
      <p:sp>
        <p:nvSpPr>
          <p:cNvPr id="729" name="Google Shape;729;p60"/>
          <p:cNvSpPr txBox="1"/>
          <p:nvPr>
            <p:ph type="title"/>
          </p:nvPr>
        </p:nvSpPr>
        <p:spPr>
          <a:xfrm>
            <a:off x="628650" y="244187"/>
            <a:ext cx="7886700" cy="7338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sz="3000">
                <a:solidFill>
                  <a:srgbClr val="0070C0"/>
                </a:solidFill>
                <a:latin typeface="Readex Pro"/>
                <a:ea typeface="Readex Pro"/>
                <a:cs typeface="Readex Pro"/>
                <a:sym typeface="Readex Pro"/>
              </a:rPr>
              <a:t>Minimax - Simple Chess AI</a:t>
            </a:r>
            <a:endParaRPr sz="3000">
              <a:solidFill>
                <a:srgbClr val="0070C0"/>
              </a:solidFill>
              <a:latin typeface="Readex Pro"/>
              <a:ea typeface="Readex Pro"/>
              <a:cs typeface="Readex Pro"/>
              <a:sym typeface="Readex Pro"/>
            </a:endParaRPr>
          </a:p>
        </p:txBody>
      </p:sp>
      <p:pic>
        <p:nvPicPr>
          <p:cNvPr id="730" name="Google Shape;730;p60"/>
          <p:cNvPicPr preferRelativeResize="0"/>
          <p:nvPr/>
        </p:nvPicPr>
        <p:blipFill>
          <a:blip r:embed="rId3">
            <a:alphaModFix/>
          </a:blip>
          <a:stretch>
            <a:fillRect/>
          </a:stretch>
        </p:blipFill>
        <p:spPr>
          <a:xfrm>
            <a:off x="5097725" y="815049"/>
            <a:ext cx="4046275" cy="4066700"/>
          </a:xfrm>
          <a:prstGeom prst="rect">
            <a:avLst/>
          </a:prstGeom>
          <a:noFill/>
          <a:ln>
            <a:noFill/>
          </a:ln>
        </p:spPr>
      </p:pic>
      <p:sp>
        <p:nvSpPr>
          <p:cNvPr id="731" name="Google Shape;731;p60"/>
          <p:cNvSpPr txBox="1"/>
          <p:nvPr/>
        </p:nvSpPr>
        <p:spPr>
          <a:xfrm>
            <a:off x="140450" y="2198150"/>
            <a:ext cx="4846500" cy="13005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lang="en" sz="2900">
                <a:solidFill>
                  <a:schemeClr val="dk1"/>
                </a:solidFill>
                <a:latin typeface="Readex Pro"/>
                <a:ea typeface="Readex Pro"/>
                <a:cs typeface="Readex Pro"/>
                <a:sym typeface="Readex Pro"/>
              </a:rPr>
              <a:t>Agent với depth là </a:t>
            </a:r>
            <a:r>
              <a:rPr b="1" lang="en" sz="2900">
                <a:solidFill>
                  <a:srgbClr val="0070C0"/>
                </a:solidFill>
                <a:latin typeface="Readex Pro"/>
                <a:ea typeface="Readex Pro"/>
                <a:cs typeface="Readex Pro"/>
                <a:sym typeface="Readex Pro"/>
              </a:rPr>
              <a:t>2</a:t>
            </a:r>
            <a:br>
              <a:rPr lang="en" sz="2900">
                <a:solidFill>
                  <a:schemeClr val="dk1"/>
                </a:solidFill>
                <a:latin typeface="Readex Pro"/>
                <a:ea typeface="Readex Pro"/>
                <a:cs typeface="Readex Pro"/>
                <a:sym typeface="Readex Pro"/>
              </a:rPr>
            </a:br>
            <a:r>
              <a:rPr lang="en" sz="2900">
                <a:solidFill>
                  <a:schemeClr val="dk1"/>
                </a:solidFill>
                <a:latin typeface="Readex Pro"/>
                <a:ea typeface="Readex Pro"/>
                <a:cs typeface="Readex Pro"/>
                <a:sym typeface="Readex Pro"/>
              </a:rPr>
              <a:t>tránh bị ăn quân</a:t>
            </a:r>
            <a:endParaRPr sz="2900">
              <a:solidFill>
                <a:schemeClr val="dk1"/>
              </a:solidFill>
              <a:latin typeface="Readex Pro"/>
              <a:ea typeface="Readex Pro"/>
              <a:cs typeface="Readex Pro"/>
              <a:sym typeface="Readex Pro"/>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5" name="Shape 735"/>
        <p:cNvGrpSpPr/>
        <p:nvPr/>
      </p:nvGrpSpPr>
      <p:grpSpPr>
        <a:xfrm>
          <a:off x="0" y="0"/>
          <a:ext cx="0" cy="0"/>
          <a:chOff x="0" y="0"/>
          <a:chExt cx="0" cy="0"/>
        </a:xfrm>
      </p:grpSpPr>
      <p:sp>
        <p:nvSpPr>
          <p:cNvPr id="736" name="Google Shape;736;p61"/>
          <p:cNvSpPr txBox="1"/>
          <p:nvPr>
            <p:ph type="title"/>
          </p:nvPr>
        </p:nvSpPr>
        <p:spPr>
          <a:xfrm>
            <a:off x="628650" y="244187"/>
            <a:ext cx="7886700" cy="7338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sz="3000">
                <a:latin typeface="Readex Pro"/>
                <a:ea typeface="Readex Pro"/>
                <a:cs typeface="Readex Pro"/>
                <a:sym typeface="Readex Pro"/>
              </a:rPr>
              <a:t>Minimax - Simple Chess AI</a:t>
            </a:r>
            <a:endParaRPr sz="3000">
              <a:latin typeface="Readex Pro"/>
              <a:ea typeface="Readex Pro"/>
              <a:cs typeface="Readex Pro"/>
              <a:sym typeface="Readex Pro"/>
            </a:endParaRPr>
          </a:p>
        </p:txBody>
      </p:sp>
      <p:pic>
        <p:nvPicPr>
          <p:cNvPr id="737" name="Google Shape;737;p61"/>
          <p:cNvPicPr preferRelativeResize="0"/>
          <p:nvPr/>
        </p:nvPicPr>
        <p:blipFill>
          <a:blip r:embed="rId3">
            <a:alphaModFix/>
          </a:blip>
          <a:stretch>
            <a:fillRect/>
          </a:stretch>
        </p:blipFill>
        <p:spPr>
          <a:xfrm>
            <a:off x="5097725" y="815049"/>
            <a:ext cx="4046275" cy="4066700"/>
          </a:xfrm>
          <a:prstGeom prst="rect">
            <a:avLst/>
          </a:prstGeom>
          <a:noFill/>
          <a:ln>
            <a:noFill/>
          </a:ln>
        </p:spPr>
      </p:pic>
      <p:sp>
        <p:nvSpPr>
          <p:cNvPr id="738" name="Google Shape;738;p61"/>
          <p:cNvSpPr txBox="1"/>
          <p:nvPr/>
        </p:nvSpPr>
        <p:spPr>
          <a:xfrm>
            <a:off x="0" y="1482350"/>
            <a:ext cx="5097600" cy="28014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lang="en" sz="2900">
                <a:solidFill>
                  <a:schemeClr val="dk1"/>
                </a:solidFill>
                <a:latin typeface="Readex Pro"/>
                <a:ea typeface="Readex Pro"/>
                <a:cs typeface="Readex Pro"/>
                <a:sym typeface="Readex Pro"/>
              </a:rPr>
              <a:t>Với depth = 4</a:t>
            </a:r>
            <a:endParaRPr sz="2900">
              <a:solidFill>
                <a:schemeClr val="dk1"/>
              </a:solidFill>
              <a:latin typeface="Readex Pro"/>
              <a:ea typeface="Readex Pro"/>
              <a:cs typeface="Readex Pro"/>
              <a:sym typeface="Readex Pro"/>
            </a:endParaRPr>
          </a:p>
          <a:p>
            <a:pPr indent="0" lvl="0" marL="0" rtl="0" algn="ctr">
              <a:lnSpc>
                <a:spcPct val="150000"/>
              </a:lnSpc>
              <a:spcBef>
                <a:spcPts val="0"/>
              </a:spcBef>
              <a:spcAft>
                <a:spcPts val="0"/>
              </a:spcAft>
              <a:buNone/>
            </a:pPr>
            <a:r>
              <a:rPr lang="en" sz="2900">
                <a:solidFill>
                  <a:schemeClr val="dk1"/>
                </a:solidFill>
                <a:latin typeface="Readex Pro"/>
                <a:ea typeface="Readex Pro"/>
                <a:cs typeface="Readex Pro"/>
                <a:sym typeface="Readex Pro"/>
              </a:rPr>
              <a:t>agent phải tính toán</a:t>
            </a:r>
            <a:endParaRPr sz="2900">
              <a:solidFill>
                <a:schemeClr val="dk1"/>
              </a:solidFill>
              <a:latin typeface="Readex Pro"/>
              <a:ea typeface="Readex Pro"/>
              <a:cs typeface="Readex Pro"/>
              <a:sym typeface="Readex Pro"/>
            </a:endParaRPr>
          </a:p>
          <a:p>
            <a:pPr indent="0" lvl="0" marL="0" rtl="0" algn="ctr">
              <a:lnSpc>
                <a:spcPct val="150000"/>
              </a:lnSpc>
              <a:spcBef>
                <a:spcPts val="0"/>
              </a:spcBef>
              <a:spcAft>
                <a:spcPts val="0"/>
              </a:spcAft>
              <a:buNone/>
            </a:pPr>
            <a:r>
              <a:rPr b="1" lang="en" sz="3600">
                <a:solidFill>
                  <a:srgbClr val="0070C0"/>
                </a:solidFill>
                <a:latin typeface="Readex Pro"/>
                <a:ea typeface="Readex Pro"/>
                <a:cs typeface="Readex Pro"/>
                <a:sym typeface="Readex Pro"/>
              </a:rPr>
              <a:t>~3,000,000</a:t>
            </a:r>
            <a:endParaRPr sz="3600">
              <a:solidFill>
                <a:schemeClr val="dk1"/>
              </a:solidFill>
              <a:latin typeface="Readex Pro"/>
              <a:ea typeface="Readex Pro"/>
              <a:cs typeface="Readex Pro"/>
              <a:sym typeface="Readex Pro"/>
            </a:endParaRPr>
          </a:p>
          <a:p>
            <a:pPr indent="0" lvl="0" marL="0" rtl="0" algn="ctr">
              <a:lnSpc>
                <a:spcPct val="150000"/>
              </a:lnSpc>
              <a:spcBef>
                <a:spcPts val="0"/>
              </a:spcBef>
              <a:spcAft>
                <a:spcPts val="0"/>
              </a:spcAft>
              <a:buNone/>
            </a:pPr>
            <a:r>
              <a:rPr lang="en" sz="2900">
                <a:solidFill>
                  <a:schemeClr val="dk1"/>
                </a:solidFill>
                <a:latin typeface="Readex Pro"/>
                <a:ea typeface="Readex Pro"/>
                <a:cs typeface="Readex Pro"/>
                <a:sym typeface="Readex Pro"/>
              </a:rPr>
              <a:t>trạng thái mỗi lượt</a:t>
            </a:r>
            <a:endParaRPr sz="2900">
              <a:solidFill>
                <a:schemeClr val="dk1"/>
              </a:solidFill>
              <a:latin typeface="Readex Pro"/>
              <a:ea typeface="Readex Pro"/>
              <a:cs typeface="Readex Pro"/>
              <a:sym typeface="Readex Pr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8" name="Shape 578"/>
        <p:cNvGrpSpPr/>
        <p:nvPr/>
      </p:nvGrpSpPr>
      <p:grpSpPr>
        <a:xfrm>
          <a:off x="0" y="0"/>
          <a:ext cx="0" cy="0"/>
          <a:chOff x="0" y="0"/>
          <a:chExt cx="0" cy="0"/>
        </a:xfrm>
      </p:grpSpPr>
      <p:sp>
        <p:nvSpPr>
          <p:cNvPr id="579" name="Google Shape;579;p44"/>
          <p:cNvSpPr txBox="1"/>
          <p:nvPr>
            <p:ph type="title"/>
          </p:nvPr>
        </p:nvSpPr>
        <p:spPr>
          <a:xfrm>
            <a:off x="628650" y="11400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latin typeface="Readex Pro"/>
                <a:ea typeface="Readex Pro"/>
                <a:cs typeface="Readex Pro"/>
                <a:sym typeface="Readex Pro"/>
              </a:rPr>
              <a:t>MỤC LỤC</a:t>
            </a:r>
            <a:endParaRPr>
              <a:latin typeface="Readex Pro"/>
              <a:ea typeface="Readex Pro"/>
              <a:cs typeface="Readex Pro"/>
              <a:sym typeface="Readex Pro"/>
            </a:endParaRPr>
          </a:p>
        </p:txBody>
      </p:sp>
      <p:sp>
        <p:nvSpPr>
          <p:cNvPr id="580" name="Google Shape;580;p44"/>
          <p:cNvSpPr txBox="1"/>
          <p:nvPr>
            <p:ph idx="1" type="body"/>
          </p:nvPr>
        </p:nvSpPr>
        <p:spPr>
          <a:xfrm>
            <a:off x="628650" y="1108194"/>
            <a:ext cx="7886700" cy="3263400"/>
          </a:xfrm>
          <a:prstGeom prst="rect">
            <a:avLst/>
          </a:prstGeom>
        </p:spPr>
        <p:txBody>
          <a:bodyPr anchorCtr="0" anchor="t" bIns="34275" lIns="68575" spcFirstLastPara="1" rIns="68575" wrap="square" tIns="34275">
            <a:normAutofit/>
          </a:bodyPr>
          <a:lstStyle/>
          <a:p>
            <a:pPr indent="-419100" lvl="0" marL="457200" rtl="0" algn="just">
              <a:lnSpc>
                <a:spcPct val="200000"/>
              </a:lnSpc>
              <a:spcBef>
                <a:spcPts val="900"/>
              </a:spcBef>
              <a:spcAft>
                <a:spcPts val="0"/>
              </a:spcAft>
              <a:buClr>
                <a:srgbClr val="0070C0"/>
              </a:buClr>
              <a:buSzPts val="3000"/>
              <a:buFont typeface="Readex Pro"/>
              <a:buAutoNum type="arabicPeriod"/>
            </a:pPr>
            <a:r>
              <a:rPr b="1" lang="en" sz="3000">
                <a:solidFill>
                  <a:srgbClr val="0070C0"/>
                </a:solidFill>
              </a:rPr>
              <a:t>Minimax 🌿</a:t>
            </a:r>
            <a:endParaRPr b="1" sz="3000">
              <a:solidFill>
                <a:srgbClr val="0070C0"/>
              </a:solidFill>
            </a:endParaRPr>
          </a:p>
          <a:p>
            <a:pPr indent="-419100" lvl="0" marL="457200" rtl="0" algn="just">
              <a:lnSpc>
                <a:spcPct val="200000"/>
              </a:lnSpc>
              <a:spcBef>
                <a:spcPts val="0"/>
              </a:spcBef>
              <a:spcAft>
                <a:spcPts val="0"/>
              </a:spcAft>
              <a:buSzPts val="3000"/>
              <a:buFont typeface="Readex Pro Medium"/>
              <a:buAutoNum type="arabicPeriod"/>
            </a:pPr>
            <a:r>
              <a:rPr lang="en" sz="3000">
                <a:latin typeface="Readex Pro Medium"/>
                <a:ea typeface="Readex Pro Medium"/>
                <a:cs typeface="Readex Pro Medium"/>
                <a:sym typeface="Readex Pro Medium"/>
              </a:rPr>
              <a:t>Cắt tỉa alpha-beta ✂️</a:t>
            </a:r>
            <a:endParaRPr sz="3000">
              <a:latin typeface="Readex Pro Medium"/>
              <a:ea typeface="Readex Pro Medium"/>
              <a:cs typeface="Readex Pro Medium"/>
              <a:sym typeface="Readex Pro Medium"/>
            </a:endParaRPr>
          </a:p>
          <a:p>
            <a:pPr indent="-419100" lvl="0" marL="457200" rtl="0" algn="just">
              <a:lnSpc>
                <a:spcPct val="200000"/>
              </a:lnSpc>
              <a:spcBef>
                <a:spcPts val="0"/>
              </a:spcBef>
              <a:spcAft>
                <a:spcPts val="0"/>
              </a:spcAft>
              <a:buSzPts val="3000"/>
              <a:buFont typeface="Readex Pro Medium"/>
              <a:buAutoNum type="arabicPeriod"/>
            </a:pPr>
            <a:r>
              <a:rPr lang="en" sz="3000">
                <a:latin typeface="Readex Pro Medium"/>
                <a:ea typeface="Readex Pro Medium"/>
                <a:cs typeface="Readex Pro Medium"/>
                <a:sym typeface="Readex Pro Medium"/>
              </a:rPr>
              <a:t>Simple Chess AI </a:t>
            </a:r>
            <a:r>
              <a:rPr lang="en" sz="3000">
                <a:latin typeface="Readex Pro Medium"/>
                <a:ea typeface="Readex Pro Medium"/>
                <a:cs typeface="Readex Pro Medium"/>
                <a:sym typeface="Readex Pro Medium"/>
              </a:rPr>
              <a:t>♟️</a:t>
            </a:r>
            <a:endParaRPr sz="2950">
              <a:latin typeface="Readex Pro Medium"/>
              <a:ea typeface="Readex Pro Medium"/>
              <a:cs typeface="Readex Pro Medium"/>
              <a:sym typeface="Readex Pro Medium"/>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2" name="Shape 742"/>
        <p:cNvGrpSpPr/>
        <p:nvPr/>
      </p:nvGrpSpPr>
      <p:grpSpPr>
        <a:xfrm>
          <a:off x="0" y="0"/>
          <a:ext cx="0" cy="0"/>
          <a:chOff x="0" y="0"/>
          <a:chExt cx="0" cy="0"/>
        </a:xfrm>
      </p:grpSpPr>
      <p:sp>
        <p:nvSpPr>
          <p:cNvPr id="743" name="Google Shape;743;p62"/>
          <p:cNvSpPr txBox="1"/>
          <p:nvPr>
            <p:ph type="title"/>
          </p:nvPr>
        </p:nvSpPr>
        <p:spPr>
          <a:xfrm>
            <a:off x="628650" y="244187"/>
            <a:ext cx="7886700" cy="7338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sz="3000">
                <a:latin typeface="Readex Pro"/>
                <a:ea typeface="Readex Pro"/>
                <a:cs typeface="Readex Pro"/>
                <a:sym typeface="Readex Pro"/>
              </a:rPr>
              <a:t>Cắt tỉa alpha beta - </a:t>
            </a:r>
            <a:r>
              <a:rPr lang="en" sz="3000">
                <a:latin typeface="Readex Pro"/>
                <a:ea typeface="Readex Pro"/>
                <a:cs typeface="Readex Pro"/>
                <a:sym typeface="Readex Pro"/>
              </a:rPr>
              <a:t>Simple Chess AI</a:t>
            </a:r>
            <a:endParaRPr sz="3000">
              <a:latin typeface="Readex Pro"/>
              <a:ea typeface="Readex Pro"/>
              <a:cs typeface="Readex Pro"/>
              <a:sym typeface="Readex Pro"/>
            </a:endParaRPr>
          </a:p>
        </p:txBody>
      </p:sp>
      <p:pic>
        <p:nvPicPr>
          <p:cNvPr id="744" name="Google Shape;744;p62"/>
          <p:cNvPicPr preferRelativeResize="0"/>
          <p:nvPr/>
        </p:nvPicPr>
        <p:blipFill>
          <a:blip r:embed="rId3">
            <a:alphaModFix/>
          </a:blip>
          <a:stretch>
            <a:fillRect/>
          </a:stretch>
        </p:blipFill>
        <p:spPr>
          <a:xfrm>
            <a:off x="98175" y="977975"/>
            <a:ext cx="9241625" cy="36452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8" name="Shape 748"/>
        <p:cNvGrpSpPr/>
        <p:nvPr/>
      </p:nvGrpSpPr>
      <p:grpSpPr>
        <a:xfrm>
          <a:off x="0" y="0"/>
          <a:ext cx="0" cy="0"/>
          <a:chOff x="0" y="0"/>
          <a:chExt cx="0" cy="0"/>
        </a:xfrm>
      </p:grpSpPr>
      <p:sp>
        <p:nvSpPr>
          <p:cNvPr id="749" name="Google Shape;749;p63"/>
          <p:cNvSpPr txBox="1"/>
          <p:nvPr>
            <p:ph type="title"/>
          </p:nvPr>
        </p:nvSpPr>
        <p:spPr>
          <a:xfrm>
            <a:off x="628650" y="244179"/>
            <a:ext cx="7886700" cy="5409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sz="3000">
                <a:latin typeface="Readex Pro"/>
                <a:ea typeface="Readex Pro"/>
                <a:cs typeface="Readex Pro"/>
                <a:sym typeface="Readex Pro"/>
              </a:rPr>
              <a:t>Cắt tỉa alpha beta - Simple Chess AI</a:t>
            </a:r>
            <a:endParaRPr sz="3000">
              <a:latin typeface="Readex Pro"/>
              <a:ea typeface="Readex Pro"/>
              <a:cs typeface="Readex Pro"/>
              <a:sym typeface="Readex Pro"/>
            </a:endParaRPr>
          </a:p>
        </p:txBody>
      </p:sp>
      <p:sp>
        <p:nvSpPr>
          <p:cNvPr id="750" name="Google Shape;750;p63"/>
          <p:cNvSpPr txBox="1"/>
          <p:nvPr/>
        </p:nvSpPr>
        <p:spPr>
          <a:xfrm>
            <a:off x="0" y="1733725"/>
            <a:ext cx="5066100" cy="21702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lang="en" sz="2600">
                <a:solidFill>
                  <a:schemeClr val="dk1"/>
                </a:solidFill>
                <a:latin typeface="Readex Pro"/>
                <a:ea typeface="Readex Pro"/>
                <a:cs typeface="Readex Pro"/>
                <a:sym typeface="Readex Pro"/>
              </a:rPr>
              <a:t>Agent với depth = 4</a:t>
            </a:r>
            <a:endParaRPr sz="2600">
              <a:solidFill>
                <a:schemeClr val="dk1"/>
              </a:solidFill>
              <a:latin typeface="Readex Pro"/>
              <a:ea typeface="Readex Pro"/>
              <a:cs typeface="Readex Pro"/>
              <a:sym typeface="Readex Pro"/>
            </a:endParaRPr>
          </a:p>
          <a:p>
            <a:pPr indent="0" lvl="0" marL="0" rtl="0" algn="ctr">
              <a:lnSpc>
                <a:spcPct val="150000"/>
              </a:lnSpc>
              <a:spcBef>
                <a:spcPts val="0"/>
              </a:spcBef>
              <a:spcAft>
                <a:spcPts val="0"/>
              </a:spcAft>
              <a:buNone/>
            </a:pPr>
            <a:r>
              <a:rPr lang="en" sz="2600">
                <a:solidFill>
                  <a:schemeClr val="dk1"/>
                </a:solidFill>
                <a:latin typeface="Readex Pro"/>
                <a:ea typeface="Readex Pro"/>
                <a:cs typeface="Readex Pro"/>
                <a:sym typeface="Readex Pro"/>
              </a:rPr>
              <a:t>Từ </a:t>
            </a:r>
            <a:r>
              <a:rPr b="1" lang="en" sz="3600">
                <a:solidFill>
                  <a:srgbClr val="FF0000"/>
                </a:solidFill>
                <a:latin typeface="Readex Pro"/>
                <a:ea typeface="Readex Pro"/>
                <a:cs typeface="Readex Pro"/>
                <a:sym typeface="Readex Pro"/>
              </a:rPr>
              <a:t>879,750</a:t>
            </a:r>
            <a:br>
              <a:rPr lang="en" sz="2900">
                <a:solidFill>
                  <a:schemeClr val="dk1"/>
                </a:solidFill>
                <a:latin typeface="Readex Pro"/>
                <a:ea typeface="Readex Pro"/>
                <a:cs typeface="Readex Pro"/>
                <a:sym typeface="Readex Pro"/>
              </a:rPr>
            </a:br>
            <a:r>
              <a:rPr lang="en" sz="2900">
                <a:solidFill>
                  <a:schemeClr val="dk1"/>
                </a:solidFill>
                <a:latin typeface="Readex Pro"/>
                <a:ea typeface="Readex Pro"/>
                <a:cs typeface="Readex Pro"/>
                <a:sym typeface="Readex Pro"/>
              </a:rPr>
              <a:t>=&gt; </a:t>
            </a:r>
            <a:r>
              <a:rPr lang="en" sz="2600">
                <a:solidFill>
                  <a:schemeClr val="dk1"/>
                </a:solidFill>
                <a:latin typeface="Readex Pro"/>
                <a:ea typeface="Readex Pro"/>
                <a:cs typeface="Readex Pro"/>
                <a:sym typeface="Readex Pro"/>
              </a:rPr>
              <a:t>Còn</a:t>
            </a:r>
            <a:r>
              <a:rPr lang="en" sz="2900">
                <a:solidFill>
                  <a:schemeClr val="dk1"/>
                </a:solidFill>
                <a:latin typeface="Readex Pro"/>
                <a:ea typeface="Readex Pro"/>
                <a:cs typeface="Readex Pro"/>
                <a:sym typeface="Readex Pro"/>
              </a:rPr>
              <a:t> </a:t>
            </a:r>
            <a:r>
              <a:rPr b="1" lang="en" sz="3600">
                <a:solidFill>
                  <a:schemeClr val="accent6"/>
                </a:solidFill>
                <a:latin typeface="Readex Pro"/>
                <a:ea typeface="Readex Pro"/>
                <a:cs typeface="Readex Pro"/>
                <a:sym typeface="Readex Pro"/>
              </a:rPr>
              <a:t>61,721</a:t>
            </a:r>
            <a:endParaRPr b="1" sz="3600">
              <a:solidFill>
                <a:schemeClr val="accent6"/>
              </a:solidFill>
              <a:latin typeface="Readex Pro"/>
              <a:ea typeface="Readex Pro"/>
              <a:cs typeface="Readex Pro"/>
              <a:sym typeface="Readex Pro"/>
            </a:endParaRPr>
          </a:p>
        </p:txBody>
      </p:sp>
      <p:pic>
        <p:nvPicPr>
          <p:cNvPr id="751" name="Google Shape;751;p63"/>
          <p:cNvPicPr preferRelativeResize="0"/>
          <p:nvPr/>
        </p:nvPicPr>
        <p:blipFill>
          <a:blip r:embed="rId3">
            <a:alphaModFix/>
          </a:blip>
          <a:stretch>
            <a:fillRect/>
          </a:stretch>
        </p:blipFill>
        <p:spPr>
          <a:xfrm>
            <a:off x="5066125" y="785075"/>
            <a:ext cx="4077875" cy="406749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5" name="Shape 755"/>
        <p:cNvGrpSpPr/>
        <p:nvPr/>
      </p:nvGrpSpPr>
      <p:grpSpPr>
        <a:xfrm>
          <a:off x="0" y="0"/>
          <a:ext cx="0" cy="0"/>
          <a:chOff x="0" y="0"/>
          <a:chExt cx="0" cy="0"/>
        </a:xfrm>
      </p:grpSpPr>
      <p:sp>
        <p:nvSpPr>
          <p:cNvPr id="756" name="Google Shape;756;p64"/>
          <p:cNvSpPr txBox="1"/>
          <p:nvPr>
            <p:ph type="title"/>
          </p:nvPr>
        </p:nvSpPr>
        <p:spPr>
          <a:xfrm>
            <a:off x="628650" y="197078"/>
            <a:ext cx="7886700" cy="5664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sz="3000">
                <a:latin typeface="Readex Pro"/>
                <a:ea typeface="Readex Pro"/>
                <a:cs typeface="Readex Pro"/>
                <a:sym typeface="Readex Pro"/>
              </a:rPr>
              <a:t>Vị trí - </a:t>
            </a:r>
            <a:r>
              <a:rPr lang="en" sz="3000">
                <a:latin typeface="Readex Pro"/>
                <a:ea typeface="Readex Pro"/>
                <a:cs typeface="Readex Pro"/>
                <a:sym typeface="Readex Pro"/>
              </a:rPr>
              <a:t>Simple Chess AI</a:t>
            </a:r>
            <a:endParaRPr sz="3000">
              <a:latin typeface="Readex Pro"/>
              <a:ea typeface="Readex Pro"/>
              <a:cs typeface="Readex Pro"/>
              <a:sym typeface="Readex Pro"/>
            </a:endParaRPr>
          </a:p>
        </p:txBody>
      </p:sp>
      <p:pic>
        <p:nvPicPr>
          <p:cNvPr id="757" name="Google Shape;757;p64"/>
          <p:cNvPicPr preferRelativeResize="0"/>
          <p:nvPr/>
        </p:nvPicPr>
        <p:blipFill>
          <a:blip r:embed="rId3">
            <a:alphaModFix/>
          </a:blip>
          <a:stretch>
            <a:fillRect/>
          </a:stretch>
        </p:blipFill>
        <p:spPr>
          <a:xfrm>
            <a:off x="-266475" y="970125"/>
            <a:ext cx="9598400" cy="938240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1" name="Shape 761"/>
        <p:cNvGrpSpPr/>
        <p:nvPr/>
      </p:nvGrpSpPr>
      <p:grpSpPr>
        <a:xfrm>
          <a:off x="0" y="0"/>
          <a:ext cx="0" cy="0"/>
          <a:chOff x="0" y="0"/>
          <a:chExt cx="0" cy="0"/>
        </a:xfrm>
      </p:grpSpPr>
      <p:sp>
        <p:nvSpPr>
          <p:cNvPr id="762" name="Google Shape;762;p65"/>
          <p:cNvSpPr txBox="1"/>
          <p:nvPr>
            <p:ph type="title"/>
          </p:nvPr>
        </p:nvSpPr>
        <p:spPr>
          <a:xfrm>
            <a:off x="628650" y="197087"/>
            <a:ext cx="7886700" cy="7338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sz="2500"/>
              <a:t>Simple Chess AI</a:t>
            </a:r>
            <a:endParaRPr sz="2500"/>
          </a:p>
        </p:txBody>
      </p:sp>
      <p:pic>
        <p:nvPicPr>
          <p:cNvPr id="763" name="Google Shape;763;p65"/>
          <p:cNvPicPr preferRelativeResize="0"/>
          <p:nvPr/>
        </p:nvPicPr>
        <p:blipFill>
          <a:blip r:embed="rId3">
            <a:alphaModFix/>
          </a:blip>
          <a:stretch>
            <a:fillRect/>
          </a:stretch>
        </p:blipFill>
        <p:spPr>
          <a:xfrm>
            <a:off x="-189112" y="-2355075"/>
            <a:ext cx="9522224" cy="9307951"/>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7" name="Shape 767"/>
        <p:cNvGrpSpPr/>
        <p:nvPr/>
      </p:nvGrpSpPr>
      <p:grpSpPr>
        <a:xfrm>
          <a:off x="0" y="0"/>
          <a:ext cx="0" cy="0"/>
          <a:chOff x="0" y="0"/>
          <a:chExt cx="0" cy="0"/>
        </a:xfrm>
      </p:grpSpPr>
      <p:sp>
        <p:nvSpPr>
          <p:cNvPr id="768" name="Google Shape;768;p66"/>
          <p:cNvSpPr txBox="1"/>
          <p:nvPr>
            <p:ph type="title"/>
          </p:nvPr>
        </p:nvSpPr>
        <p:spPr>
          <a:xfrm>
            <a:off x="628650" y="197087"/>
            <a:ext cx="7886700" cy="7338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sz="2500"/>
              <a:t>Simple Chess AI</a:t>
            </a:r>
            <a:endParaRPr sz="2500"/>
          </a:p>
        </p:txBody>
      </p:sp>
      <p:pic>
        <p:nvPicPr>
          <p:cNvPr id="769" name="Google Shape;769;p66"/>
          <p:cNvPicPr preferRelativeResize="0"/>
          <p:nvPr/>
        </p:nvPicPr>
        <p:blipFill>
          <a:blip r:embed="rId3">
            <a:alphaModFix/>
          </a:blip>
          <a:stretch>
            <a:fillRect/>
          </a:stretch>
        </p:blipFill>
        <p:spPr>
          <a:xfrm>
            <a:off x="-189100" y="-5134950"/>
            <a:ext cx="9628676" cy="94120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3" name="Shape 773"/>
        <p:cNvGrpSpPr/>
        <p:nvPr/>
      </p:nvGrpSpPr>
      <p:grpSpPr>
        <a:xfrm>
          <a:off x="0" y="0"/>
          <a:ext cx="0" cy="0"/>
          <a:chOff x="0" y="0"/>
          <a:chExt cx="0" cy="0"/>
        </a:xfrm>
      </p:grpSpPr>
      <p:sp>
        <p:nvSpPr>
          <p:cNvPr id="774" name="Google Shape;774;p67"/>
          <p:cNvSpPr txBox="1"/>
          <p:nvPr>
            <p:ph type="title"/>
          </p:nvPr>
        </p:nvSpPr>
        <p:spPr>
          <a:xfrm>
            <a:off x="628650" y="197087"/>
            <a:ext cx="7886700" cy="7338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sz="2600">
                <a:latin typeface="Readex Pro"/>
                <a:ea typeface="Readex Pro"/>
                <a:cs typeface="Readex Pro"/>
                <a:sym typeface="Readex Pro"/>
              </a:rPr>
              <a:t>Vị trí - Simple Chess AI</a:t>
            </a:r>
            <a:endParaRPr sz="2600">
              <a:latin typeface="Readex Pro"/>
              <a:ea typeface="Readex Pro"/>
              <a:cs typeface="Readex Pro"/>
              <a:sym typeface="Readex Pro"/>
            </a:endParaRPr>
          </a:p>
        </p:txBody>
      </p:sp>
      <p:pic>
        <p:nvPicPr>
          <p:cNvPr id="775" name="Google Shape;775;p67"/>
          <p:cNvPicPr preferRelativeResize="0"/>
          <p:nvPr/>
        </p:nvPicPr>
        <p:blipFill>
          <a:blip r:embed="rId3">
            <a:alphaModFix/>
          </a:blip>
          <a:stretch>
            <a:fillRect/>
          </a:stretch>
        </p:blipFill>
        <p:spPr>
          <a:xfrm>
            <a:off x="4701700" y="419398"/>
            <a:ext cx="4442300" cy="4464725"/>
          </a:xfrm>
          <a:prstGeom prst="rect">
            <a:avLst/>
          </a:prstGeom>
          <a:noFill/>
          <a:ln>
            <a:noFill/>
          </a:ln>
        </p:spPr>
      </p:pic>
      <p:sp>
        <p:nvSpPr>
          <p:cNvPr id="776" name="Google Shape;776;p67"/>
          <p:cNvSpPr txBox="1"/>
          <p:nvPr/>
        </p:nvSpPr>
        <p:spPr>
          <a:xfrm>
            <a:off x="0" y="2001513"/>
            <a:ext cx="4708200" cy="13005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lang="en" sz="2900">
                <a:solidFill>
                  <a:schemeClr val="dk1"/>
                </a:solidFill>
                <a:latin typeface="Readex Pro"/>
                <a:ea typeface="Readex Pro"/>
                <a:cs typeface="Readex Pro"/>
                <a:sym typeface="Readex Pro"/>
              </a:rPr>
              <a:t>Agent di chuyển</a:t>
            </a:r>
            <a:br>
              <a:rPr lang="en" sz="2900">
                <a:solidFill>
                  <a:schemeClr val="dk1"/>
                </a:solidFill>
                <a:latin typeface="Readex Pro"/>
                <a:ea typeface="Readex Pro"/>
                <a:cs typeface="Readex Pro"/>
                <a:sym typeface="Readex Pro"/>
              </a:rPr>
            </a:br>
            <a:r>
              <a:rPr lang="en" sz="2900">
                <a:solidFill>
                  <a:schemeClr val="dk1"/>
                </a:solidFill>
                <a:latin typeface="Readex Pro"/>
                <a:ea typeface="Readex Pro"/>
                <a:cs typeface="Readex Pro"/>
                <a:sym typeface="Readex Pro"/>
              </a:rPr>
              <a:t>k</a:t>
            </a:r>
            <a:r>
              <a:rPr lang="en" sz="2900">
                <a:solidFill>
                  <a:schemeClr val="dk1"/>
                </a:solidFill>
                <a:latin typeface="Readex Pro"/>
                <a:ea typeface="Readex Pro"/>
                <a:cs typeface="Readex Pro"/>
                <a:sym typeface="Readex Pro"/>
              </a:rPr>
              <a:t>hôn ngoan hơn</a:t>
            </a:r>
            <a:endParaRPr sz="2900">
              <a:solidFill>
                <a:schemeClr val="dk1"/>
              </a:solidFill>
              <a:latin typeface="Readex Pro"/>
              <a:ea typeface="Readex Pro"/>
              <a:cs typeface="Readex Pro"/>
              <a:sym typeface="Readex Pro"/>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0" name="Shape 780"/>
        <p:cNvGrpSpPr/>
        <p:nvPr/>
      </p:nvGrpSpPr>
      <p:grpSpPr>
        <a:xfrm>
          <a:off x="0" y="0"/>
          <a:ext cx="0" cy="0"/>
          <a:chOff x="0" y="0"/>
          <a:chExt cx="0" cy="0"/>
        </a:xfrm>
      </p:grpSpPr>
      <p:sp>
        <p:nvSpPr>
          <p:cNvPr id="781" name="Google Shape;781;p68"/>
          <p:cNvSpPr txBox="1"/>
          <p:nvPr>
            <p:ph type="title"/>
          </p:nvPr>
        </p:nvSpPr>
        <p:spPr>
          <a:xfrm>
            <a:off x="628650" y="246562"/>
            <a:ext cx="7886700" cy="7338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sz="3000">
                <a:latin typeface="Readex Pro"/>
                <a:ea typeface="Readex Pro"/>
                <a:cs typeface="Readex Pro"/>
                <a:sym typeface="Readex Pro"/>
              </a:rPr>
              <a:t>Kết luận - </a:t>
            </a:r>
            <a:r>
              <a:rPr lang="en" sz="3000">
                <a:latin typeface="Readex Pro"/>
                <a:ea typeface="Readex Pro"/>
                <a:cs typeface="Readex Pro"/>
                <a:sym typeface="Readex Pro"/>
              </a:rPr>
              <a:t>Simple Chess AI</a:t>
            </a:r>
            <a:endParaRPr sz="3000">
              <a:latin typeface="Readex Pro"/>
              <a:ea typeface="Readex Pro"/>
              <a:cs typeface="Readex Pro"/>
              <a:sym typeface="Readex Pro"/>
            </a:endParaRPr>
          </a:p>
        </p:txBody>
      </p:sp>
      <p:sp>
        <p:nvSpPr>
          <p:cNvPr id="782" name="Google Shape;782;p68"/>
          <p:cNvSpPr txBox="1"/>
          <p:nvPr/>
        </p:nvSpPr>
        <p:spPr>
          <a:xfrm>
            <a:off x="1066350" y="980350"/>
            <a:ext cx="7011300" cy="3901800"/>
          </a:xfrm>
          <a:prstGeom prst="rect">
            <a:avLst/>
          </a:prstGeom>
          <a:noFill/>
          <a:ln>
            <a:noFill/>
          </a:ln>
        </p:spPr>
        <p:txBody>
          <a:bodyPr anchorCtr="0" anchor="t" bIns="91425" lIns="91425" spcFirstLastPara="1" rIns="91425" wrap="square" tIns="91425">
            <a:spAutoFit/>
          </a:bodyPr>
          <a:lstStyle/>
          <a:p>
            <a:pPr indent="-361950" lvl="0" marL="457200" rtl="0" algn="l">
              <a:lnSpc>
                <a:spcPct val="150000"/>
              </a:lnSpc>
              <a:spcBef>
                <a:spcPts val="0"/>
              </a:spcBef>
              <a:spcAft>
                <a:spcPts val="0"/>
              </a:spcAft>
              <a:buClr>
                <a:schemeClr val="dk1"/>
              </a:buClr>
              <a:buSzPts val="2100"/>
              <a:buFont typeface="Readex Pro"/>
              <a:buChar char="-"/>
            </a:pPr>
            <a:r>
              <a:rPr lang="en" sz="2100">
                <a:solidFill>
                  <a:schemeClr val="dk1"/>
                </a:solidFill>
                <a:latin typeface="Readex Pro"/>
                <a:ea typeface="Readex Pro"/>
                <a:cs typeface="Readex Pro"/>
                <a:sym typeface="Readex Pro"/>
              </a:rPr>
              <a:t>Điểm mạnh: không sai sót (luôn chơi tối ưu)</a:t>
            </a:r>
            <a:endParaRPr sz="2100">
              <a:solidFill>
                <a:schemeClr val="dk1"/>
              </a:solidFill>
              <a:latin typeface="Readex Pro"/>
              <a:ea typeface="Readex Pro"/>
              <a:cs typeface="Readex Pro"/>
              <a:sym typeface="Readex Pro"/>
            </a:endParaRPr>
          </a:p>
          <a:p>
            <a:pPr indent="-361950" lvl="0" marL="457200" rtl="0" algn="l">
              <a:lnSpc>
                <a:spcPct val="150000"/>
              </a:lnSpc>
              <a:spcBef>
                <a:spcPts val="0"/>
              </a:spcBef>
              <a:spcAft>
                <a:spcPts val="0"/>
              </a:spcAft>
              <a:buClr>
                <a:schemeClr val="dk1"/>
              </a:buClr>
              <a:buSzPts val="2100"/>
              <a:buFont typeface="Readex Pro"/>
              <a:buChar char="-"/>
            </a:pPr>
            <a:r>
              <a:rPr lang="en" sz="2100">
                <a:solidFill>
                  <a:schemeClr val="dk1"/>
                </a:solidFill>
                <a:latin typeface="Readex Pro"/>
                <a:ea typeface="Readex Pro"/>
                <a:cs typeface="Readex Pro"/>
                <a:sym typeface="Readex Pro"/>
              </a:rPr>
              <a:t>Điểm yếu:</a:t>
            </a:r>
            <a:endParaRPr sz="2100">
              <a:solidFill>
                <a:schemeClr val="dk1"/>
              </a:solidFill>
              <a:latin typeface="Readex Pro"/>
              <a:ea typeface="Readex Pro"/>
              <a:cs typeface="Readex Pro"/>
              <a:sym typeface="Readex Pro"/>
            </a:endParaRPr>
          </a:p>
          <a:p>
            <a:pPr indent="-361950" lvl="1" marL="1371600" rtl="0" algn="l">
              <a:lnSpc>
                <a:spcPct val="150000"/>
              </a:lnSpc>
              <a:spcBef>
                <a:spcPts val="0"/>
              </a:spcBef>
              <a:spcAft>
                <a:spcPts val="0"/>
              </a:spcAft>
              <a:buClr>
                <a:schemeClr val="dk1"/>
              </a:buClr>
              <a:buSzPts val="2100"/>
              <a:buFont typeface="Readex Pro"/>
              <a:buChar char="-"/>
            </a:pPr>
            <a:r>
              <a:rPr lang="en" sz="2100">
                <a:solidFill>
                  <a:schemeClr val="dk1"/>
                </a:solidFill>
                <a:latin typeface="Readex Pro"/>
                <a:ea typeface="Readex Pro"/>
                <a:cs typeface="Readex Pro"/>
                <a:sym typeface="Readex Pro"/>
              </a:rPr>
              <a:t>Tầm nhìn ngắn hạn</a:t>
            </a:r>
            <a:endParaRPr sz="2100">
              <a:solidFill>
                <a:schemeClr val="dk1"/>
              </a:solidFill>
              <a:latin typeface="Readex Pro"/>
              <a:ea typeface="Readex Pro"/>
              <a:cs typeface="Readex Pro"/>
              <a:sym typeface="Readex Pro"/>
            </a:endParaRPr>
          </a:p>
          <a:p>
            <a:pPr indent="-361950" lvl="1" marL="1371600" rtl="0" algn="l">
              <a:lnSpc>
                <a:spcPct val="150000"/>
              </a:lnSpc>
              <a:spcBef>
                <a:spcPts val="0"/>
              </a:spcBef>
              <a:spcAft>
                <a:spcPts val="0"/>
              </a:spcAft>
              <a:buClr>
                <a:schemeClr val="dk1"/>
              </a:buClr>
              <a:buSzPts val="2100"/>
              <a:buFont typeface="Readex Pro"/>
              <a:buChar char="-"/>
            </a:pPr>
            <a:r>
              <a:rPr lang="en" sz="2100">
                <a:solidFill>
                  <a:schemeClr val="dk1"/>
                </a:solidFill>
                <a:latin typeface="Readex Pro"/>
                <a:ea typeface="Readex Pro"/>
                <a:cs typeface="Readex Pro"/>
                <a:sym typeface="Readex Pro"/>
              </a:rPr>
              <a:t>Không nắm bắt được chiến thuật</a:t>
            </a:r>
            <a:endParaRPr sz="2100">
              <a:solidFill>
                <a:schemeClr val="dk1"/>
              </a:solidFill>
              <a:latin typeface="Readex Pro"/>
              <a:ea typeface="Readex Pro"/>
              <a:cs typeface="Readex Pro"/>
              <a:sym typeface="Readex Pro"/>
            </a:endParaRPr>
          </a:p>
          <a:p>
            <a:pPr indent="-361950" lvl="0" marL="457200" rtl="0" algn="l">
              <a:lnSpc>
                <a:spcPct val="150000"/>
              </a:lnSpc>
              <a:spcBef>
                <a:spcPts val="0"/>
              </a:spcBef>
              <a:spcAft>
                <a:spcPts val="0"/>
              </a:spcAft>
              <a:buClr>
                <a:schemeClr val="dk1"/>
              </a:buClr>
              <a:buSzPts val="2100"/>
              <a:buFont typeface="Readex Pro"/>
              <a:buChar char="-"/>
            </a:pPr>
            <a:r>
              <a:rPr lang="en" sz="2100">
                <a:solidFill>
                  <a:schemeClr val="dk1"/>
                </a:solidFill>
                <a:latin typeface="Readex Pro"/>
                <a:ea typeface="Readex Pro"/>
                <a:cs typeface="Readex Pro"/>
                <a:sym typeface="Readex Pro"/>
              </a:rPr>
              <a:t>Đề xuất cải tiến của tác giả:</a:t>
            </a:r>
            <a:endParaRPr sz="2100">
              <a:solidFill>
                <a:schemeClr val="dk1"/>
              </a:solidFill>
              <a:latin typeface="Readex Pro"/>
              <a:ea typeface="Readex Pro"/>
              <a:cs typeface="Readex Pro"/>
              <a:sym typeface="Readex Pro"/>
            </a:endParaRPr>
          </a:p>
          <a:p>
            <a:pPr indent="-361950" lvl="1" marL="1371600" rtl="0" algn="l">
              <a:lnSpc>
                <a:spcPct val="150000"/>
              </a:lnSpc>
              <a:spcBef>
                <a:spcPts val="0"/>
              </a:spcBef>
              <a:spcAft>
                <a:spcPts val="0"/>
              </a:spcAft>
              <a:buClr>
                <a:schemeClr val="dk1"/>
              </a:buClr>
              <a:buSzPts val="2100"/>
              <a:buFont typeface="Readex Pro"/>
              <a:buChar char="-"/>
            </a:pPr>
            <a:r>
              <a:rPr lang="en" sz="2100">
                <a:solidFill>
                  <a:schemeClr val="dk1"/>
                </a:solidFill>
                <a:latin typeface="Readex Pro"/>
                <a:ea typeface="Readex Pro"/>
                <a:cs typeface="Readex Pro"/>
                <a:sym typeface="Readex Pro"/>
              </a:rPr>
              <a:t>Tăng độ sâu</a:t>
            </a:r>
            <a:endParaRPr sz="2100">
              <a:solidFill>
                <a:schemeClr val="dk1"/>
              </a:solidFill>
              <a:latin typeface="Readex Pro"/>
              <a:ea typeface="Readex Pro"/>
              <a:cs typeface="Readex Pro"/>
              <a:sym typeface="Readex Pro"/>
            </a:endParaRPr>
          </a:p>
          <a:p>
            <a:pPr indent="-361950" lvl="1" marL="1371600" rtl="0" algn="l">
              <a:lnSpc>
                <a:spcPct val="150000"/>
              </a:lnSpc>
              <a:spcBef>
                <a:spcPts val="0"/>
              </a:spcBef>
              <a:spcAft>
                <a:spcPts val="0"/>
              </a:spcAft>
              <a:buClr>
                <a:schemeClr val="dk1"/>
              </a:buClr>
              <a:buSzPts val="2100"/>
              <a:buFont typeface="Readex Pro"/>
              <a:buChar char="-"/>
            </a:pPr>
            <a:r>
              <a:rPr lang="en" sz="2100">
                <a:solidFill>
                  <a:schemeClr val="dk1"/>
                </a:solidFill>
                <a:latin typeface="Readex Pro"/>
                <a:ea typeface="Readex Pro"/>
                <a:cs typeface="Readex Pro"/>
                <a:sym typeface="Readex Pro"/>
              </a:rPr>
              <a:t>Move-ordering</a:t>
            </a:r>
            <a:endParaRPr sz="2100">
              <a:solidFill>
                <a:schemeClr val="dk1"/>
              </a:solidFill>
              <a:latin typeface="Readex Pro"/>
              <a:ea typeface="Readex Pro"/>
              <a:cs typeface="Readex Pro"/>
              <a:sym typeface="Readex Pro"/>
            </a:endParaRPr>
          </a:p>
          <a:p>
            <a:pPr indent="-361950" lvl="1" marL="1371600" rtl="0" algn="l">
              <a:lnSpc>
                <a:spcPct val="150000"/>
              </a:lnSpc>
              <a:spcBef>
                <a:spcPts val="0"/>
              </a:spcBef>
              <a:spcAft>
                <a:spcPts val="0"/>
              </a:spcAft>
              <a:buClr>
                <a:schemeClr val="dk1"/>
              </a:buClr>
              <a:buSzPts val="2100"/>
              <a:buFont typeface="Readex Pro"/>
              <a:buChar char="-"/>
            </a:pPr>
            <a:r>
              <a:rPr lang="en" sz="2100">
                <a:solidFill>
                  <a:schemeClr val="dk1"/>
                </a:solidFill>
                <a:latin typeface="Readex Pro"/>
                <a:ea typeface="Readex Pro"/>
                <a:cs typeface="Readex Pro"/>
                <a:sym typeface="Readex Pro"/>
              </a:rPr>
              <a:t>Hàm </a:t>
            </a:r>
            <a:r>
              <a:rPr lang="en" sz="2100">
                <a:solidFill>
                  <a:schemeClr val="dk1"/>
                </a:solidFill>
                <a:latin typeface="Readex Pro"/>
                <a:ea typeface="Readex Pro"/>
                <a:cs typeface="Readex Pro"/>
                <a:sym typeface="Readex Pro"/>
              </a:rPr>
              <a:t>ước</a:t>
            </a:r>
            <a:r>
              <a:rPr lang="en" sz="2100">
                <a:solidFill>
                  <a:schemeClr val="dk1"/>
                </a:solidFill>
                <a:latin typeface="Readex Pro"/>
                <a:ea typeface="Readex Pro"/>
                <a:cs typeface="Readex Pro"/>
                <a:sym typeface="Readex Pro"/>
              </a:rPr>
              <a:t> lượng cho tàn cuộc</a:t>
            </a:r>
            <a:endParaRPr sz="2100">
              <a:solidFill>
                <a:schemeClr val="dk1"/>
              </a:solidFill>
              <a:latin typeface="Readex Pro"/>
              <a:ea typeface="Readex Pro"/>
              <a:cs typeface="Readex Pro"/>
              <a:sym typeface="Readex Pro"/>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6" name="Shape 786"/>
        <p:cNvGrpSpPr/>
        <p:nvPr/>
      </p:nvGrpSpPr>
      <p:grpSpPr>
        <a:xfrm>
          <a:off x="0" y="0"/>
          <a:ext cx="0" cy="0"/>
          <a:chOff x="0" y="0"/>
          <a:chExt cx="0" cy="0"/>
        </a:xfrm>
      </p:grpSpPr>
      <p:sp>
        <p:nvSpPr>
          <p:cNvPr id="787" name="Google Shape;787;p69"/>
          <p:cNvSpPr txBox="1"/>
          <p:nvPr>
            <p:ph type="title"/>
          </p:nvPr>
        </p:nvSpPr>
        <p:spPr>
          <a:xfrm>
            <a:off x="628650" y="251662"/>
            <a:ext cx="7886700" cy="7338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sz="2900">
                <a:latin typeface="Readex Pro"/>
                <a:ea typeface="Readex Pro"/>
                <a:cs typeface="Readex Pro"/>
                <a:sym typeface="Readex Pro"/>
              </a:rPr>
              <a:t>Demo - Simple Chess AI</a:t>
            </a:r>
            <a:endParaRPr sz="2900">
              <a:latin typeface="Readex Pro"/>
              <a:ea typeface="Readex Pro"/>
              <a:cs typeface="Readex Pro"/>
              <a:sym typeface="Readex Pro"/>
            </a:endParaRPr>
          </a:p>
        </p:txBody>
      </p:sp>
      <p:sp>
        <p:nvSpPr>
          <p:cNvPr id="788" name="Google Shape;788;p69"/>
          <p:cNvSpPr txBox="1"/>
          <p:nvPr/>
        </p:nvSpPr>
        <p:spPr>
          <a:xfrm>
            <a:off x="0" y="1675200"/>
            <a:ext cx="9144000" cy="1962600"/>
          </a:xfrm>
          <a:prstGeom prst="rect">
            <a:avLst/>
          </a:prstGeom>
          <a:noFill/>
          <a:ln>
            <a:noFill/>
          </a:ln>
        </p:spPr>
        <p:txBody>
          <a:bodyPr anchorCtr="0" anchor="t" bIns="91425" lIns="91425" spcFirstLastPara="1" rIns="91425" wrap="square" tIns="91425">
            <a:spAutoFit/>
          </a:bodyPr>
          <a:lstStyle/>
          <a:p>
            <a:pPr indent="-361950" lvl="0" marL="457200" rtl="0" algn="l">
              <a:lnSpc>
                <a:spcPct val="150000"/>
              </a:lnSpc>
              <a:spcBef>
                <a:spcPts val="0"/>
              </a:spcBef>
              <a:spcAft>
                <a:spcPts val="0"/>
              </a:spcAft>
              <a:buClr>
                <a:schemeClr val="dk1"/>
              </a:buClr>
              <a:buSzPts val="2100"/>
              <a:buFont typeface="Readex Pro"/>
              <a:buChar char="-"/>
            </a:pPr>
            <a:r>
              <a:rPr lang="en" sz="2100">
                <a:solidFill>
                  <a:schemeClr val="dk1"/>
                </a:solidFill>
                <a:latin typeface="Readex Pro"/>
                <a:ea typeface="Readex Pro"/>
                <a:cs typeface="Readex Pro"/>
                <a:sym typeface="Readex Pro"/>
              </a:rPr>
              <a:t>Repo gốc (</a:t>
            </a:r>
            <a:r>
              <a:rPr lang="en" sz="2100">
                <a:solidFill>
                  <a:schemeClr val="dk1"/>
                </a:solidFill>
                <a:latin typeface="Consolas"/>
                <a:ea typeface="Consolas"/>
                <a:cs typeface="Consolas"/>
                <a:sym typeface="Consolas"/>
              </a:rPr>
              <a:t>javascript</a:t>
            </a:r>
            <a:r>
              <a:rPr lang="en" sz="2100">
                <a:solidFill>
                  <a:schemeClr val="dk1"/>
                </a:solidFill>
                <a:latin typeface="Readex Pro"/>
                <a:ea typeface="Readex Pro"/>
                <a:cs typeface="Readex Pro"/>
                <a:sym typeface="Readex Pro"/>
              </a:rPr>
              <a:t>): </a:t>
            </a:r>
            <a:r>
              <a:rPr b="1" lang="en" sz="2100" u="sng">
                <a:solidFill>
                  <a:srgbClr val="0070C0"/>
                </a:solidFill>
                <a:latin typeface="Consolas"/>
                <a:ea typeface="Consolas"/>
                <a:cs typeface="Consolas"/>
                <a:sym typeface="Consolas"/>
              </a:rPr>
              <a:t>github.com/lhartikk/simple-chess-ai</a:t>
            </a:r>
            <a:endParaRPr b="1" sz="2100" u="sng">
              <a:solidFill>
                <a:srgbClr val="0070C0"/>
              </a:solidFill>
              <a:latin typeface="Consolas"/>
              <a:ea typeface="Consolas"/>
              <a:cs typeface="Consolas"/>
              <a:sym typeface="Consolas"/>
            </a:endParaRPr>
          </a:p>
          <a:p>
            <a:pPr indent="-361950" lvl="0" marL="457200" rtl="0" algn="l">
              <a:lnSpc>
                <a:spcPct val="150000"/>
              </a:lnSpc>
              <a:spcBef>
                <a:spcPts val="0"/>
              </a:spcBef>
              <a:spcAft>
                <a:spcPts val="0"/>
              </a:spcAft>
              <a:buClr>
                <a:schemeClr val="dk1"/>
              </a:buClr>
              <a:buSzPts val="2100"/>
              <a:buFont typeface="Readex Pro"/>
              <a:buChar char="-"/>
            </a:pPr>
            <a:r>
              <a:rPr lang="en" sz="2100">
                <a:solidFill>
                  <a:schemeClr val="dk1"/>
                </a:solidFill>
                <a:latin typeface="Readex Pro"/>
                <a:ea typeface="Readex Pro"/>
                <a:cs typeface="Readex Pro"/>
                <a:sym typeface="Readex Pro"/>
              </a:rPr>
              <a:t>Remake (</a:t>
            </a:r>
            <a:r>
              <a:rPr lang="en" sz="2100">
                <a:solidFill>
                  <a:schemeClr val="dk1"/>
                </a:solidFill>
                <a:latin typeface="Consolas"/>
                <a:ea typeface="Consolas"/>
                <a:cs typeface="Consolas"/>
                <a:sym typeface="Consolas"/>
              </a:rPr>
              <a:t>python</a:t>
            </a:r>
            <a:r>
              <a:rPr lang="en" sz="2100">
                <a:solidFill>
                  <a:schemeClr val="dk1"/>
                </a:solidFill>
                <a:latin typeface="Readex Pro"/>
                <a:ea typeface="Readex Pro"/>
                <a:cs typeface="Readex Pro"/>
                <a:sym typeface="Readex Pro"/>
              </a:rPr>
              <a:t>): </a:t>
            </a:r>
            <a:r>
              <a:rPr b="1" lang="en" sz="2100" u="sng">
                <a:solidFill>
                  <a:srgbClr val="0070C0"/>
                </a:solidFill>
                <a:latin typeface="Consolas"/>
                <a:ea typeface="Consolas"/>
                <a:cs typeface="Consolas"/>
                <a:sym typeface="Consolas"/>
              </a:rPr>
              <a:t>github.com/wutdahack1337/CT332-project</a:t>
            </a:r>
            <a:endParaRPr b="1" sz="2100" u="sng">
              <a:solidFill>
                <a:srgbClr val="0070C0"/>
              </a:solidFill>
              <a:latin typeface="Consolas"/>
              <a:ea typeface="Consolas"/>
              <a:cs typeface="Consolas"/>
              <a:sym typeface="Consolas"/>
            </a:endParaRPr>
          </a:p>
          <a:p>
            <a:pPr indent="-361950" lvl="1" marL="1371600" rtl="0" algn="l">
              <a:lnSpc>
                <a:spcPct val="150000"/>
              </a:lnSpc>
              <a:spcBef>
                <a:spcPts val="0"/>
              </a:spcBef>
              <a:spcAft>
                <a:spcPts val="0"/>
              </a:spcAft>
              <a:buClr>
                <a:schemeClr val="dk1"/>
              </a:buClr>
              <a:buSzPts val="2100"/>
              <a:buFont typeface="Readex Pro"/>
              <a:buChar char="-"/>
            </a:pPr>
            <a:r>
              <a:rPr lang="en" sz="2100">
                <a:solidFill>
                  <a:schemeClr val="dk1"/>
                </a:solidFill>
                <a:latin typeface="Consolas"/>
                <a:ea typeface="Consolas"/>
                <a:cs typeface="Consolas"/>
                <a:sym typeface="Consolas"/>
              </a:rPr>
              <a:t>python-chess</a:t>
            </a:r>
            <a:r>
              <a:rPr lang="en" sz="2100">
                <a:solidFill>
                  <a:schemeClr val="dk1"/>
                </a:solidFill>
                <a:latin typeface="Readex Pro"/>
                <a:ea typeface="Readex Pro"/>
                <a:cs typeface="Readex Pro"/>
                <a:sym typeface="Readex Pro"/>
              </a:rPr>
              <a:t>, </a:t>
            </a:r>
            <a:r>
              <a:rPr lang="en" sz="2100">
                <a:solidFill>
                  <a:schemeClr val="dk1"/>
                </a:solidFill>
                <a:latin typeface="Consolas"/>
                <a:ea typeface="Consolas"/>
                <a:cs typeface="Consolas"/>
                <a:sym typeface="Consolas"/>
              </a:rPr>
              <a:t>pygame</a:t>
            </a:r>
            <a:endParaRPr sz="2100">
              <a:solidFill>
                <a:schemeClr val="dk1"/>
              </a:solidFill>
              <a:latin typeface="Consolas"/>
              <a:ea typeface="Consolas"/>
              <a:cs typeface="Consolas"/>
              <a:sym typeface="Consolas"/>
            </a:endParaRPr>
          </a:p>
          <a:p>
            <a:pPr indent="-361950" lvl="1" marL="1371600" rtl="0" algn="l">
              <a:lnSpc>
                <a:spcPct val="150000"/>
              </a:lnSpc>
              <a:spcBef>
                <a:spcPts val="0"/>
              </a:spcBef>
              <a:spcAft>
                <a:spcPts val="0"/>
              </a:spcAft>
              <a:buClr>
                <a:schemeClr val="dk1"/>
              </a:buClr>
              <a:buSzPts val="2100"/>
              <a:buFont typeface="Readex Pro"/>
              <a:buChar char="-"/>
            </a:pPr>
            <a:r>
              <a:rPr lang="en" sz="2100">
                <a:solidFill>
                  <a:schemeClr val="dk1"/>
                </a:solidFill>
                <a:latin typeface="Readex Pro"/>
                <a:ea typeface="Readex Pro"/>
                <a:cs typeface="Readex Pro"/>
                <a:sym typeface="Readex Pro"/>
              </a:rPr>
              <a:t>3 mode: </a:t>
            </a:r>
            <a:r>
              <a:rPr lang="en" sz="2100">
                <a:solidFill>
                  <a:schemeClr val="dk1"/>
                </a:solidFill>
                <a:latin typeface="Consolas"/>
                <a:ea typeface="Consolas"/>
                <a:cs typeface="Consolas"/>
                <a:sym typeface="Consolas"/>
              </a:rPr>
              <a:t>dummy</a:t>
            </a:r>
            <a:r>
              <a:rPr lang="en" sz="2100">
                <a:solidFill>
                  <a:schemeClr val="dk1"/>
                </a:solidFill>
                <a:latin typeface="Readex Pro"/>
                <a:ea typeface="Readex Pro"/>
                <a:cs typeface="Readex Pro"/>
                <a:sym typeface="Readex Pro"/>
              </a:rPr>
              <a:t>, </a:t>
            </a:r>
            <a:r>
              <a:rPr lang="en" sz="2100">
                <a:solidFill>
                  <a:schemeClr val="dk1"/>
                </a:solidFill>
                <a:latin typeface="Consolas"/>
                <a:ea typeface="Consolas"/>
                <a:cs typeface="Consolas"/>
                <a:sym typeface="Consolas"/>
              </a:rPr>
              <a:t>minimax</a:t>
            </a:r>
            <a:r>
              <a:rPr lang="en" sz="2100">
                <a:solidFill>
                  <a:schemeClr val="dk1"/>
                </a:solidFill>
                <a:latin typeface="Readex Pro"/>
                <a:ea typeface="Readex Pro"/>
                <a:cs typeface="Readex Pro"/>
                <a:sym typeface="Readex Pro"/>
              </a:rPr>
              <a:t>, </a:t>
            </a:r>
            <a:r>
              <a:rPr lang="en" sz="2100">
                <a:solidFill>
                  <a:schemeClr val="dk1"/>
                </a:solidFill>
                <a:latin typeface="Consolas"/>
                <a:ea typeface="Consolas"/>
                <a:cs typeface="Consolas"/>
                <a:sym typeface="Consolas"/>
              </a:rPr>
              <a:t>pruning</a:t>
            </a:r>
            <a:endParaRPr sz="2100">
              <a:solidFill>
                <a:schemeClr val="dk1"/>
              </a:solidFill>
              <a:latin typeface="Readex Pro"/>
              <a:ea typeface="Readex Pro"/>
              <a:cs typeface="Readex Pro"/>
              <a:sym typeface="Readex Pro"/>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2" name="Shape 792"/>
        <p:cNvGrpSpPr/>
        <p:nvPr/>
      </p:nvGrpSpPr>
      <p:grpSpPr>
        <a:xfrm>
          <a:off x="0" y="0"/>
          <a:ext cx="0" cy="0"/>
          <a:chOff x="0" y="0"/>
          <a:chExt cx="0" cy="0"/>
        </a:xfrm>
      </p:grpSpPr>
      <p:sp>
        <p:nvSpPr>
          <p:cNvPr id="793" name="Google Shape;793;p70"/>
          <p:cNvSpPr txBox="1"/>
          <p:nvPr>
            <p:ph type="title"/>
          </p:nvPr>
        </p:nvSpPr>
        <p:spPr>
          <a:xfrm>
            <a:off x="628650" y="244187"/>
            <a:ext cx="7886700" cy="7338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sz="2900">
                <a:latin typeface="Readex Pro"/>
                <a:ea typeface="Readex Pro"/>
                <a:cs typeface="Readex Pro"/>
                <a:sym typeface="Readex Pro"/>
              </a:rPr>
              <a:t>Đề xuất cải tiến - Simple Chess AI</a:t>
            </a:r>
            <a:endParaRPr sz="2900">
              <a:latin typeface="Readex Pro"/>
              <a:ea typeface="Readex Pro"/>
              <a:cs typeface="Readex Pro"/>
              <a:sym typeface="Readex Pro"/>
            </a:endParaRPr>
          </a:p>
        </p:txBody>
      </p:sp>
      <p:sp>
        <p:nvSpPr>
          <p:cNvPr id="794" name="Google Shape;794;p70"/>
          <p:cNvSpPr txBox="1"/>
          <p:nvPr/>
        </p:nvSpPr>
        <p:spPr>
          <a:xfrm>
            <a:off x="1489200" y="1844400"/>
            <a:ext cx="6165600" cy="1454700"/>
          </a:xfrm>
          <a:prstGeom prst="rect">
            <a:avLst/>
          </a:prstGeom>
          <a:noFill/>
          <a:ln>
            <a:noFill/>
          </a:ln>
        </p:spPr>
        <p:txBody>
          <a:bodyPr anchorCtr="0" anchor="t" bIns="91425" lIns="91425" spcFirstLastPara="1" rIns="91425" wrap="square" tIns="91425">
            <a:spAutoFit/>
          </a:bodyPr>
          <a:lstStyle/>
          <a:p>
            <a:pPr indent="-438150" lvl="0" marL="457200" rtl="0" algn="l">
              <a:lnSpc>
                <a:spcPct val="150000"/>
              </a:lnSpc>
              <a:spcBef>
                <a:spcPts val="0"/>
              </a:spcBef>
              <a:spcAft>
                <a:spcPts val="0"/>
              </a:spcAft>
              <a:buClr>
                <a:schemeClr val="dk1"/>
              </a:buClr>
              <a:buSzPts val="3300"/>
              <a:buFont typeface="Readex Pro"/>
              <a:buChar char="-"/>
            </a:pPr>
            <a:r>
              <a:rPr lang="en" sz="3300">
                <a:solidFill>
                  <a:schemeClr val="dk1"/>
                </a:solidFill>
                <a:latin typeface="Readex Pro"/>
                <a:ea typeface="Readex Pro"/>
                <a:cs typeface="Readex Pro"/>
                <a:sym typeface="Readex Pro"/>
              </a:rPr>
              <a:t>Ghi nhớ </a:t>
            </a:r>
            <a:r>
              <a:rPr lang="en" sz="3300">
                <a:solidFill>
                  <a:schemeClr val="dk1"/>
                </a:solidFill>
                <a:latin typeface="Readex Pro"/>
                <a:ea typeface="Readex Pro"/>
                <a:cs typeface="Readex Pro"/>
                <a:sym typeface="Readex Pro"/>
              </a:rPr>
              <a:t>trạng thái đã duyệt</a:t>
            </a:r>
            <a:endParaRPr sz="3300">
              <a:solidFill>
                <a:schemeClr val="dk1"/>
              </a:solidFill>
              <a:latin typeface="Readex Pro"/>
              <a:ea typeface="Readex Pro"/>
              <a:cs typeface="Readex Pro"/>
              <a:sym typeface="Readex Pro"/>
            </a:endParaRPr>
          </a:p>
          <a:p>
            <a:pPr indent="-438150" lvl="0" marL="457200" rtl="0" algn="l">
              <a:lnSpc>
                <a:spcPct val="150000"/>
              </a:lnSpc>
              <a:spcBef>
                <a:spcPts val="0"/>
              </a:spcBef>
              <a:spcAft>
                <a:spcPts val="0"/>
              </a:spcAft>
              <a:buClr>
                <a:schemeClr val="dk1"/>
              </a:buClr>
              <a:buSzPts val="3300"/>
              <a:buFont typeface="Readex Pro"/>
              <a:buChar char="-"/>
            </a:pPr>
            <a:r>
              <a:rPr lang="en" sz="3300">
                <a:solidFill>
                  <a:schemeClr val="dk1"/>
                </a:solidFill>
                <a:latin typeface="Readex Pro"/>
                <a:ea typeface="Readex Pro"/>
                <a:cs typeface="Readex Pro"/>
                <a:sym typeface="Readex Pro"/>
              </a:rPr>
              <a:t>Tính toán song song</a:t>
            </a:r>
            <a:endParaRPr sz="3300">
              <a:solidFill>
                <a:schemeClr val="dk1"/>
              </a:solidFill>
              <a:latin typeface="Readex Pro"/>
              <a:ea typeface="Readex Pro"/>
              <a:cs typeface="Readex Pro"/>
              <a:sym typeface="Readex Pro"/>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8" name="Shape 798"/>
        <p:cNvGrpSpPr/>
        <p:nvPr/>
      </p:nvGrpSpPr>
      <p:grpSpPr>
        <a:xfrm>
          <a:off x="0" y="0"/>
          <a:ext cx="0" cy="0"/>
          <a:chOff x="0" y="0"/>
          <a:chExt cx="0" cy="0"/>
        </a:xfrm>
      </p:grpSpPr>
      <p:sp>
        <p:nvSpPr>
          <p:cNvPr id="799" name="Google Shape;799;p71"/>
          <p:cNvSpPr txBox="1"/>
          <p:nvPr>
            <p:ph type="ctrTitle"/>
          </p:nvPr>
        </p:nvSpPr>
        <p:spPr>
          <a:xfrm>
            <a:off x="1082675" y="1329929"/>
            <a:ext cx="7522200" cy="1241700"/>
          </a:xfrm>
          <a:prstGeom prst="rect">
            <a:avLst/>
          </a:prstGeom>
          <a:noFill/>
          <a:ln>
            <a:noFill/>
          </a:ln>
        </p:spPr>
        <p:txBody>
          <a:bodyPr anchorCtr="0" anchor="b" bIns="34275" lIns="68575" spcFirstLastPara="1" rIns="68575" wrap="square" tIns="34275">
            <a:noAutofit/>
          </a:bodyPr>
          <a:lstStyle/>
          <a:p>
            <a:pPr indent="0" lvl="0" marL="0" rtl="0" algn="l">
              <a:lnSpc>
                <a:spcPct val="90000"/>
              </a:lnSpc>
              <a:spcBef>
                <a:spcPts val="0"/>
              </a:spcBef>
              <a:spcAft>
                <a:spcPts val="0"/>
              </a:spcAft>
              <a:buClr>
                <a:schemeClr val="lt1"/>
              </a:buClr>
              <a:buSzPts val="3000"/>
              <a:buFont typeface="K2D"/>
              <a:buNone/>
            </a:pPr>
            <a:r>
              <a:rPr lang="en">
                <a:latin typeface="Readex Pro"/>
                <a:ea typeface="Readex Pro"/>
                <a:cs typeface="Readex Pro"/>
                <a:sym typeface="Readex Pro"/>
              </a:rPr>
              <a:t>THANK YOU VERY MUCH</a:t>
            </a:r>
            <a:endParaRPr>
              <a:latin typeface="Readex Pro"/>
              <a:ea typeface="Readex Pro"/>
              <a:cs typeface="Readex Pro"/>
              <a:sym typeface="Readex Pro"/>
            </a:endParaRPr>
          </a:p>
        </p:txBody>
      </p:sp>
      <p:sp>
        <p:nvSpPr>
          <p:cNvPr id="800" name="Google Shape;800;p71"/>
          <p:cNvSpPr txBox="1"/>
          <p:nvPr>
            <p:ph idx="1" type="subTitle"/>
          </p:nvPr>
        </p:nvSpPr>
        <p:spPr>
          <a:xfrm>
            <a:off x="1082675" y="2571749"/>
            <a:ext cx="7522200" cy="597300"/>
          </a:xfrm>
          <a:prstGeom prst="rect">
            <a:avLst/>
          </a:prstGeom>
          <a:noFill/>
          <a:ln>
            <a:noFill/>
          </a:ln>
        </p:spPr>
        <p:txBody>
          <a:bodyPr anchorCtr="0" anchor="t" bIns="34275" lIns="68575" spcFirstLastPara="1" rIns="68575" wrap="square" tIns="34275">
            <a:normAutofit/>
          </a:bodyPr>
          <a:lstStyle/>
          <a:p>
            <a:pPr indent="0" lvl="0" marL="0" rtl="0" algn="l">
              <a:lnSpc>
                <a:spcPct val="90000"/>
              </a:lnSpc>
              <a:spcBef>
                <a:spcPts val="0"/>
              </a:spcBef>
              <a:spcAft>
                <a:spcPts val="0"/>
              </a:spcAft>
              <a:buClr>
                <a:schemeClr val="lt1"/>
              </a:buClr>
              <a:buSzPts val="2400"/>
              <a:buNone/>
            </a:pPr>
            <a:r>
              <a:rPr lang="en"/>
              <a:t>Can Tho University</a:t>
            </a:r>
            <a:endParaRPr/>
          </a:p>
        </p:txBody>
      </p:sp>
      <p:pic>
        <p:nvPicPr>
          <p:cNvPr id="801" name="Google Shape;801;p71"/>
          <p:cNvPicPr preferRelativeResize="0"/>
          <p:nvPr/>
        </p:nvPicPr>
        <p:blipFill>
          <a:blip r:embed="rId3">
            <a:alphaModFix/>
          </a:blip>
          <a:stretch>
            <a:fillRect/>
          </a:stretch>
        </p:blipFill>
        <p:spPr>
          <a:xfrm rot="-2173403">
            <a:off x="7989011" y="4106679"/>
            <a:ext cx="1091024" cy="856594"/>
          </a:xfrm>
          <a:prstGeom prst="rect">
            <a:avLst/>
          </a:prstGeom>
          <a:noFill/>
          <a:ln>
            <a:noFill/>
          </a:ln>
        </p:spPr>
      </p:pic>
      <p:pic>
        <p:nvPicPr>
          <p:cNvPr id="802" name="Google Shape;802;p71"/>
          <p:cNvPicPr preferRelativeResize="0"/>
          <p:nvPr/>
        </p:nvPicPr>
        <p:blipFill>
          <a:blip r:embed="rId3">
            <a:alphaModFix/>
          </a:blip>
          <a:stretch>
            <a:fillRect/>
          </a:stretch>
        </p:blipFill>
        <p:spPr>
          <a:xfrm rot="-8100002">
            <a:off x="8015026" y="-118015"/>
            <a:ext cx="1324373" cy="1039803"/>
          </a:xfrm>
          <a:prstGeom prst="rect">
            <a:avLst/>
          </a:prstGeom>
          <a:noFill/>
          <a:ln>
            <a:noFill/>
          </a:ln>
        </p:spPr>
      </p:pic>
      <p:pic>
        <p:nvPicPr>
          <p:cNvPr id="803" name="Google Shape;803;p71"/>
          <p:cNvPicPr preferRelativeResize="0"/>
          <p:nvPr/>
        </p:nvPicPr>
        <p:blipFill>
          <a:blip r:embed="rId3">
            <a:alphaModFix/>
          </a:blip>
          <a:stretch>
            <a:fillRect/>
          </a:stretch>
        </p:blipFill>
        <p:spPr>
          <a:xfrm rot="8599188">
            <a:off x="-389688" y="15533"/>
            <a:ext cx="1659777" cy="1303159"/>
          </a:xfrm>
          <a:prstGeom prst="rect">
            <a:avLst/>
          </a:prstGeom>
          <a:noFill/>
          <a:ln>
            <a:noFill/>
          </a:ln>
        </p:spPr>
      </p:pic>
      <p:pic>
        <p:nvPicPr>
          <p:cNvPr id="804" name="Google Shape;804;p71"/>
          <p:cNvPicPr preferRelativeResize="0"/>
          <p:nvPr/>
        </p:nvPicPr>
        <p:blipFill>
          <a:blip r:embed="rId3">
            <a:alphaModFix/>
          </a:blip>
          <a:stretch>
            <a:fillRect/>
          </a:stretch>
        </p:blipFill>
        <p:spPr>
          <a:xfrm rot="2700000">
            <a:off x="-85462" y="4288207"/>
            <a:ext cx="754624" cy="59248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4" name="Shape 584"/>
        <p:cNvGrpSpPr/>
        <p:nvPr/>
      </p:nvGrpSpPr>
      <p:grpSpPr>
        <a:xfrm>
          <a:off x="0" y="0"/>
          <a:ext cx="0" cy="0"/>
          <a:chOff x="0" y="0"/>
          <a:chExt cx="0" cy="0"/>
        </a:xfrm>
      </p:grpSpPr>
      <p:sp>
        <p:nvSpPr>
          <p:cNvPr id="585" name="Google Shape;585;p45"/>
          <p:cNvSpPr txBox="1"/>
          <p:nvPr>
            <p:ph type="title"/>
          </p:nvPr>
        </p:nvSpPr>
        <p:spPr>
          <a:xfrm>
            <a:off x="628650" y="322525"/>
            <a:ext cx="7886700" cy="5319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Clr>
                <a:schemeClr val="dk1"/>
              </a:buClr>
              <a:buSzPts val="1100"/>
              <a:buFont typeface="Arial"/>
              <a:buNone/>
            </a:pPr>
            <a:r>
              <a:rPr lang="en" sz="3600">
                <a:latin typeface="Readex Pro"/>
                <a:ea typeface="Readex Pro"/>
                <a:cs typeface="Readex Pro"/>
                <a:sym typeface="Readex Pro"/>
              </a:rPr>
              <a:t>Minimax </a:t>
            </a:r>
            <a:endParaRPr sz="3600">
              <a:latin typeface="Readex Pro"/>
              <a:ea typeface="Readex Pro"/>
              <a:cs typeface="Readex Pro"/>
              <a:sym typeface="Readex Pro"/>
            </a:endParaRPr>
          </a:p>
        </p:txBody>
      </p:sp>
      <p:sp>
        <p:nvSpPr>
          <p:cNvPr id="586" name="Google Shape;586;p45"/>
          <p:cNvSpPr txBox="1"/>
          <p:nvPr>
            <p:ph idx="1" type="body"/>
          </p:nvPr>
        </p:nvSpPr>
        <p:spPr>
          <a:xfrm>
            <a:off x="628650" y="1362350"/>
            <a:ext cx="8189100" cy="2224200"/>
          </a:xfrm>
          <a:prstGeom prst="rect">
            <a:avLst/>
          </a:prstGeom>
        </p:spPr>
        <p:txBody>
          <a:bodyPr anchorCtr="0" anchor="t" bIns="34275" lIns="68575" spcFirstLastPara="1" rIns="68575" wrap="square" tIns="34275">
            <a:noAutofit/>
          </a:bodyPr>
          <a:lstStyle/>
          <a:p>
            <a:pPr indent="0" lvl="0" marL="0" rtl="0" algn="l">
              <a:lnSpc>
                <a:spcPct val="130000"/>
              </a:lnSpc>
              <a:spcBef>
                <a:spcPts val="0"/>
              </a:spcBef>
              <a:spcAft>
                <a:spcPts val="0"/>
              </a:spcAft>
              <a:buClr>
                <a:schemeClr val="dk1"/>
              </a:buClr>
              <a:buSzPts val="1100"/>
              <a:buFont typeface="Arial"/>
              <a:buNone/>
            </a:pPr>
            <a:r>
              <a:rPr lang="en" sz="3000"/>
              <a:t>Minimax là thuật toán giúp người chơi chọn nước đi tốt nhất, trong trường hợp đối thủ luôn chơi tối ưu để làm mình thua.</a:t>
            </a:r>
            <a:endParaRPr sz="3000"/>
          </a:p>
          <a:p>
            <a:pPr indent="0" lvl="0" marL="0" rtl="0" algn="just">
              <a:lnSpc>
                <a:spcPct val="130000"/>
              </a:lnSpc>
              <a:spcBef>
                <a:spcPts val="0"/>
              </a:spcBef>
              <a:spcAft>
                <a:spcPts val="0"/>
              </a:spcAft>
              <a:buNone/>
            </a:pPr>
            <a:r>
              <a:t/>
            </a:r>
            <a:endParaRPr sz="1100">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8" name="Shape 808"/>
        <p:cNvGrpSpPr/>
        <p:nvPr/>
      </p:nvGrpSpPr>
      <p:grpSpPr>
        <a:xfrm>
          <a:off x="0" y="0"/>
          <a:ext cx="0" cy="0"/>
          <a:chOff x="0" y="0"/>
          <a:chExt cx="0" cy="0"/>
        </a:xfrm>
      </p:grpSpPr>
      <p:pic>
        <p:nvPicPr>
          <p:cNvPr id="809" name="Google Shape;809;p72"/>
          <p:cNvPicPr preferRelativeResize="0"/>
          <p:nvPr/>
        </p:nvPicPr>
        <p:blipFill>
          <a:blip r:embed="rId3">
            <a:alphaModFix/>
          </a:blip>
          <a:stretch>
            <a:fillRect/>
          </a:stretch>
        </p:blipFill>
        <p:spPr>
          <a:xfrm>
            <a:off x="2506025" y="0"/>
            <a:ext cx="4131950" cy="4918975"/>
          </a:xfrm>
          <a:prstGeom prst="rect">
            <a:avLst/>
          </a:prstGeom>
          <a:noFill/>
          <a:ln>
            <a:noFill/>
          </a:ln>
        </p:spPr>
      </p:pic>
      <p:pic>
        <p:nvPicPr>
          <p:cNvPr id="810" name="Google Shape;810;p72"/>
          <p:cNvPicPr preferRelativeResize="0"/>
          <p:nvPr/>
        </p:nvPicPr>
        <p:blipFill rotWithShape="1">
          <a:blip r:embed="rId4">
            <a:alphaModFix/>
          </a:blip>
          <a:srcRect b="0" l="800" r="-800" t="0"/>
          <a:stretch/>
        </p:blipFill>
        <p:spPr>
          <a:xfrm>
            <a:off x="7586375" y="3833875"/>
            <a:ext cx="1557624" cy="1038424"/>
          </a:xfrm>
          <a:prstGeom prst="rect">
            <a:avLst/>
          </a:prstGeom>
          <a:noFill/>
          <a:ln>
            <a:noFill/>
          </a:ln>
        </p:spPr>
      </p:pic>
      <p:pic>
        <p:nvPicPr>
          <p:cNvPr id="811" name="Google Shape;811;p72"/>
          <p:cNvPicPr preferRelativeResize="0"/>
          <p:nvPr/>
        </p:nvPicPr>
        <p:blipFill>
          <a:blip r:embed="rId5">
            <a:alphaModFix/>
          </a:blip>
          <a:stretch>
            <a:fillRect/>
          </a:stretch>
        </p:blipFill>
        <p:spPr>
          <a:xfrm rot="8599188">
            <a:off x="-389688" y="15533"/>
            <a:ext cx="1659777" cy="1303159"/>
          </a:xfrm>
          <a:prstGeom prst="rect">
            <a:avLst/>
          </a:prstGeom>
          <a:noFill/>
          <a:ln>
            <a:noFill/>
          </a:ln>
        </p:spPr>
      </p:pic>
      <p:pic>
        <p:nvPicPr>
          <p:cNvPr id="812" name="Google Shape;812;p72"/>
          <p:cNvPicPr preferRelativeResize="0"/>
          <p:nvPr/>
        </p:nvPicPr>
        <p:blipFill>
          <a:blip r:embed="rId5">
            <a:alphaModFix/>
          </a:blip>
          <a:stretch>
            <a:fillRect/>
          </a:stretch>
        </p:blipFill>
        <p:spPr>
          <a:xfrm rot="-8100002">
            <a:off x="8015026" y="-118015"/>
            <a:ext cx="1324373" cy="1039803"/>
          </a:xfrm>
          <a:prstGeom prst="rect">
            <a:avLst/>
          </a:prstGeom>
          <a:noFill/>
          <a:ln>
            <a:noFill/>
          </a:ln>
        </p:spPr>
      </p:pic>
      <p:pic>
        <p:nvPicPr>
          <p:cNvPr id="813" name="Google Shape;813;p72"/>
          <p:cNvPicPr preferRelativeResize="0"/>
          <p:nvPr/>
        </p:nvPicPr>
        <p:blipFill>
          <a:blip r:embed="rId5">
            <a:alphaModFix/>
          </a:blip>
          <a:stretch>
            <a:fillRect/>
          </a:stretch>
        </p:blipFill>
        <p:spPr>
          <a:xfrm rot="2700000">
            <a:off x="-85462" y="4288207"/>
            <a:ext cx="754624" cy="59248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0" name="Shape 590"/>
        <p:cNvGrpSpPr/>
        <p:nvPr/>
      </p:nvGrpSpPr>
      <p:grpSpPr>
        <a:xfrm>
          <a:off x="0" y="0"/>
          <a:ext cx="0" cy="0"/>
          <a:chOff x="0" y="0"/>
          <a:chExt cx="0" cy="0"/>
        </a:xfrm>
      </p:grpSpPr>
      <p:sp>
        <p:nvSpPr>
          <p:cNvPr id="591" name="Google Shape;591;p46"/>
          <p:cNvSpPr txBox="1"/>
          <p:nvPr>
            <p:ph type="title"/>
          </p:nvPr>
        </p:nvSpPr>
        <p:spPr>
          <a:xfrm>
            <a:off x="526575" y="132600"/>
            <a:ext cx="7886700" cy="4278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Clr>
                <a:schemeClr val="dk1"/>
              </a:buClr>
              <a:buSzPts val="990"/>
              <a:buFont typeface="Arial"/>
              <a:buNone/>
            </a:pPr>
            <a:r>
              <a:rPr lang="en" sz="3000">
                <a:solidFill>
                  <a:srgbClr val="0070C0"/>
                </a:solidFill>
                <a:latin typeface="Readex Pro"/>
                <a:ea typeface="Readex Pro"/>
                <a:cs typeface="Readex Pro"/>
                <a:sym typeface="Readex Pro"/>
              </a:rPr>
              <a:t>Giải thuật Minimax</a:t>
            </a:r>
            <a:endParaRPr sz="3000">
              <a:solidFill>
                <a:srgbClr val="0070C0"/>
              </a:solidFill>
              <a:latin typeface="Readex Pro"/>
              <a:ea typeface="Readex Pro"/>
              <a:cs typeface="Readex Pro"/>
              <a:sym typeface="Readex Pro"/>
            </a:endParaRPr>
          </a:p>
        </p:txBody>
      </p:sp>
      <p:sp>
        <p:nvSpPr>
          <p:cNvPr id="592" name="Google Shape;592;p46"/>
          <p:cNvSpPr txBox="1"/>
          <p:nvPr>
            <p:ph idx="1" type="body"/>
          </p:nvPr>
        </p:nvSpPr>
        <p:spPr>
          <a:xfrm>
            <a:off x="526575" y="677950"/>
            <a:ext cx="7983900" cy="4138200"/>
          </a:xfrm>
          <a:prstGeom prst="rect">
            <a:avLst/>
          </a:prstGeom>
        </p:spPr>
        <p:txBody>
          <a:bodyPr anchorCtr="0" anchor="t" bIns="34275" lIns="68575" spcFirstLastPara="1" rIns="68575" wrap="square" tIns="34275">
            <a:noAutofit/>
          </a:bodyPr>
          <a:lstStyle/>
          <a:p>
            <a:pPr indent="0" lvl="0" marL="0" rtl="0" algn="l">
              <a:lnSpc>
                <a:spcPct val="100000"/>
              </a:lnSpc>
              <a:spcBef>
                <a:spcPts val="0"/>
              </a:spcBef>
              <a:spcAft>
                <a:spcPts val="0"/>
              </a:spcAft>
              <a:buNone/>
            </a:pPr>
            <a:r>
              <a:rPr lang="en" sz="2300"/>
              <a:t>Giải thuật minimax truyền các giá trị nút lá</a:t>
            </a:r>
            <a:r>
              <a:rPr lang="en" sz="2300"/>
              <a:t> </a:t>
            </a:r>
            <a:r>
              <a:rPr lang="en" sz="2300"/>
              <a:t>qua các nút</a:t>
            </a:r>
            <a:endParaRPr sz="2300"/>
          </a:p>
          <a:p>
            <a:pPr indent="0" lvl="0" marL="0" rtl="0" algn="l">
              <a:lnSpc>
                <a:spcPct val="100000"/>
              </a:lnSpc>
              <a:spcBef>
                <a:spcPts val="1200"/>
              </a:spcBef>
              <a:spcAft>
                <a:spcPts val="0"/>
              </a:spcAft>
              <a:buNone/>
            </a:pPr>
            <a:r>
              <a:rPr lang="en" sz="2300"/>
              <a:t>cha theo các</a:t>
            </a:r>
            <a:r>
              <a:rPr lang="en" sz="2300"/>
              <a:t> </a:t>
            </a:r>
            <a:r>
              <a:rPr lang="en" sz="2300"/>
              <a:t>luật sau:</a:t>
            </a:r>
            <a:endParaRPr sz="2300"/>
          </a:p>
          <a:p>
            <a:pPr indent="0" lvl="0" marL="0" rtl="0" algn="l">
              <a:lnSpc>
                <a:spcPct val="100000"/>
              </a:lnSpc>
              <a:spcBef>
                <a:spcPts val="1200"/>
              </a:spcBef>
              <a:spcAft>
                <a:spcPts val="0"/>
              </a:spcAft>
              <a:buNone/>
            </a:pPr>
            <a:r>
              <a:rPr lang="en" sz="2300"/>
              <a:t>– Nếu trạng thái nút cha là MAX, gán cho nó giá trị lớn </a:t>
            </a:r>
            <a:endParaRPr sz="2300"/>
          </a:p>
          <a:p>
            <a:pPr indent="0" lvl="0" marL="0" rtl="0" algn="l">
              <a:lnSpc>
                <a:spcPct val="100000"/>
              </a:lnSpc>
              <a:spcBef>
                <a:spcPts val="1200"/>
              </a:spcBef>
              <a:spcAft>
                <a:spcPts val="0"/>
              </a:spcAft>
              <a:buNone/>
            </a:pPr>
            <a:r>
              <a:rPr lang="en" sz="2300"/>
              <a:t>nhất có trong các trạng thái con.</a:t>
            </a:r>
            <a:endParaRPr sz="2300"/>
          </a:p>
          <a:p>
            <a:pPr indent="0" lvl="0" marL="0" rtl="0" algn="l">
              <a:lnSpc>
                <a:spcPct val="100000"/>
              </a:lnSpc>
              <a:spcBef>
                <a:spcPts val="1200"/>
              </a:spcBef>
              <a:spcAft>
                <a:spcPts val="0"/>
              </a:spcAft>
              <a:buNone/>
            </a:pPr>
            <a:r>
              <a:rPr lang="en" sz="2300"/>
              <a:t>– Nếu trạng thái nút cha là MIN, gán cho nó giá trị nhỏ </a:t>
            </a:r>
            <a:endParaRPr sz="2300"/>
          </a:p>
          <a:p>
            <a:pPr indent="0" lvl="0" marL="0" rtl="0" algn="l">
              <a:lnSpc>
                <a:spcPct val="100000"/>
              </a:lnSpc>
              <a:spcBef>
                <a:spcPts val="1200"/>
              </a:spcBef>
              <a:spcAft>
                <a:spcPts val="0"/>
              </a:spcAft>
              <a:buNone/>
            </a:pPr>
            <a:r>
              <a:rPr lang="en" sz="2300"/>
              <a:t>nhất có trong các trạng thái con.</a:t>
            </a:r>
            <a:endParaRPr sz="2300"/>
          </a:p>
          <a:p>
            <a:pPr indent="0" lvl="0" marL="0" rtl="0" algn="l">
              <a:lnSpc>
                <a:spcPct val="150000"/>
              </a:lnSpc>
              <a:spcBef>
                <a:spcPts val="1200"/>
              </a:spcBef>
              <a:spcAft>
                <a:spcPts val="0"/>
              </a:spcAft>
              <a:buClr>
                <a:schemeClr val="dk1"/>
              </a:buClr>
              <a:buSzPts val="1100"/>
              <a:buFont typeface="Arial"/>
              <a:buNone/>
            </a:pPr>
            <a:r>
              <a:rPr lang="en" sz="2300"/>
              <a:t>Cứ như vậy, giá trị được truyền ngược về gốc để quyết định nước đi tối ưu.</a:t>
            </a:r>
            <a:endParaRPr sz="2300"/>
          </a:p>
          <a:p>
            <a:pPr indent="0" lvl="0" marL="0" rtl="0" algn="l">
              <a:lnSpc>
                <a:spcPct val="100000"/>
              </a:lnSpc>
              <a:spcBef>
                <a:spcPts val="0"/>
              </a:spcBef>
              <a:spcAft>
                <a:spcPts val="0"/>
              </a:spcAft>
              <a:buNone/>
            </a:pPr>
            <a:r>
              <a:t/>
            </a:r>
            <a:endParaRPr sz="2500"/>
          </a:p>
          <a:p>
            <a:pPr indent="0" lvl="0" marL="0" rtl="0" algn="l">
              <a:lnSpc>
                <a:spcPct val="100000"/>
              </a:lnSpc>
              <a:spcBef>
                <a:spcPts val="1200"/>
              </a:spcBef>
              <a:spcAft>
                <a:spcPts val="1200"/>
              </a:spcAft>
              <a:buNone/>
            </a:pPr>
            <a:r>
              <a:t/>
            </a:r>
            <a:endParaRPr sz="24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6" name="Shape 596"/>
        <p:cNvGrpSpPr/>
        <p:nvPr/>
      </p:nvGrpSpPr>
      <p:grpSpPr>
        <a:xfrm>
          <a:off x="0" y="0"/>
          <a:ext cx="0" cy="0"/>
          <a:chOff x="0" y="0"/>
          <a:chExt cx="0" cy="0"/>
        </a:xfrm>
      </p:grpSpPr>
      <p:sp>
        <p:nvSpPr>
          <p:cNvPr id="597" name="Google Shape;597;p47"/>
          <p:cNvSpPr txBox="1"/>
          <p:nvPr>
            <p:ph type="title"/>
          </p:nvPr>
        </p:nvSpPr>
        <p:spPr>
          <a:xfrm>
            <a:off x="628675" y="164675"/>
            <a:ext cx="7886700" cy="492000"/>
          </a:xfrm>
          <a:prstGeom prst="rect">
            <a:avLst/>
          </a:prstGeom>
        </p:spPr>
        <p:txBody>
          <a:bodyPr anchorCtr="0" anchor="ctr" bIns="34275" lIns="68575" spcFirstLastPara="1" rIns="68575" wrap="square" tIns="34275">
            <a:normAutofit/>
          </a:bodyPr>
          <a:lstStyle/>
          <a:p>
            <a:pPr indent="0" lvl="0" marL="0" rtl="0" algn="just">
              <a:lnSpc>
                <a:spcPct val="70000"/>
              </a:lnSpc>
              <a:spcBef>
                <a:spcPts val="0"/>
              </a:spcBef>
              <a:spcAft>
                <a:spcPts val="0"/>
              </a:spcAft>
              <a:buClr>
                <a:schemeClr val="dk1"/>
              </a:buClr>
              <a:buSzPts val="1100"/>
              <a:buFont typeface="Arial"/>
              <a:buNone/>
            </a:pPr>
            <a:r>
              <a:rPr lang="en" sz="3000">
                <a:solidFill>
                  <a:srgbClr val="0070C0"/>
                </a:solidFill>
                <a:latin typeface="Readex Pro"/>
                <a:ea typeface="Readex Pro"/>
                <a:cs typeface="Readex Pro"/>
                <a:sym typeface="Readex Pro"/>
              </a:rPr>
              <a:t>Minimax đến độ sâu lớp cố định</a:t>
            </a:r>
            <a:endParaRPr sz="3000">
              <a:solidFill>
                <a:srgbClr val="0070C0"/>
              </a:solidFill>
              <a:latin typeface="Readex Pro"/>
              <a:ea typeface="Readex Pro"/>
              <a:cs typeface="Readex Pro"/>
              <a:sym typeface="Readex Pro"/>
            </a:endParaRPr>
          </a:p>
        </p:txBody>
      </p:sp>
      <p:sp>
        <p:nvSpPr>
          <p:cNvPr id="598" name="Google Shape;598;p47"/>
          <p:cNvSpPr txBox="1"/>
          <p:nvPr>
            <p:ph idx="1" type="body"/>
          </p:nvPr>
        </p:nvSpPr>
        <p:spPr>
          <a:xfrm>
            <a:off x="628650" y="710050"/>
            <a:ext cx="7886700" cy="3892200"/>
          </a:xfrm>
          <a:prstGeom prst="rect">
            <a:avLst/>
          </a:prstGeom>
        </p:spPr>
        <p:txBody>
          <a:bodyPr anchorCtr="0" anchor="t" bIns="34275" lIns="68575" spcFirstLastPara="1" rIns="68575" wrap="square" tIns="34275">
            <a:noAutofit/>
          </a:bodyPr>
          <a:lstStyle/>
          <a:p>
            <a:pPr indent="0" lvl="0" marL="0" rtl="0" algn="l">
              <a:lnSpc>
                <a:spcPct val="100000"/>
              </a:lnSpc>
              <a:spcBef>
                <a:spcPts val="1200"/>
              </a:spcBef>
              <a:spcAft>
                <a:spcPts val="0"/>
              </a:spcAft>
              <a:buNone/>
            </a:pPr>
            <a:r>
              <a:rPr lang="en" sz="2100"/>
              <a:t>– Với </a:t>
            </a:r>
            <a:r>
              <a:rPr b="1" lang="en" sz="2100"/>
              <a:t>trò chơi phức tạp</a:t>
            </a:r>
            <a:r>
              <a:rPr lang="en" sz="2100"/>
              <a:t> (như cờ vua, cờ caro, …), cây quá lớn </a:t>
            </a:r>
            <a:endParaRPr sz="2100"/>
          </a:p>
          <a:p>
            <a:pPr indent="0" lvl="0" marL="0" rtl="0" algn="l">
              <a:lnSpc>
                <a:spcPct val="100000"/>
              </a:lnSpc>
              <a:spcBef>
                <a:spcPts val="1200"/>
              </a:spcBef>
              <a:spcAft>
                <a:spcPts val="0"/>
              </a:spcAft>
              <a:buNone/>
            </a:pPr>
            <a:r>
              <a:rPr lang="en" sz="2100"/>
              <a:t>→ </a:t>
            </a:r>
            <a:r>
              <a:rPr b="1" lang="en" sz="2100"/>
              <a:t>không thể duyệt hết</a:t>
            </a:r>
            <a:r>
              <a:rPr lang="en" sz="2100"/>
              <a:t>.</a:t>
            </a:r>
            <a:endParaRPr sz="2100"/>
          </a:p>
          <a:p>
            <a:pPr indent="0" lvl="0" marL="0" rtl="0" algn="l">
              <a:lnSpc>
                <a:spcPct val="100000"/>
              </a:lnSpc>
              <a:spcBef>
                <a:spcPts val="1200"/>
              </a:spcBef>
              <a:spcAft>
                <a:spcPts val="0"/>
              </a:spcAft>
              <a:buNone/>
            </a:pPr>
            <a:r>
              <a:rPr lang="en" sz="2100"/>
              <a:t>– Nên chỉ </a:t>
            </a:r>
            <a:r>
              <a:rPr b="1" lang="en" sz="2100"/>
              <a:t>tính trước n nước đi</a:t>
            </a:r>
            <a:r>
              <a:rPr lang="en" sz="2100"/>
              <a:t> (độ sâu = n).</a:t>
            </a:r>
            <a:endParaRPr sz="2100"/>
          </a:p>
          <a:p>
            <a:pPr indent="0" lvl="0" marL="0" rtl="0" algn="l">
              <a:lnSpc>
                <a:spcPct val="100000"/>
              </a:lnSpc>
              <a:spcBef>
                <a:spcPts val="1200"/>
              </a:spcBef>
              <a:spcAft>
                <a:spcPts val="0"/>
              </a:spcAft>
              <a:buNone/>
            </a:pPr>
            <a:r>
              <a:rPr lang="en" sz="2100"/>
              <a:t>– Khi đến </a:t>
            </a:r>
            <a:r>
              <a:rPr b="1" lang="en" sz="2100"/>
              <a:t>độ sâu giới hạn</a:t>
            </a:r>
            <a:r>
              <a:rPr lang="en" sz="2100"/>
              <a:t>, ta </a:t>
            </a:r>
            <a:r>
              <a:rPr b="1" lang="en" sz="2100"/>
              <a:t>không đi tiếp</a:t>
            </a:r>
            <a:r>
              <a:rPr lang="en" sz="2100"/>
              <a:t> mà dùng </a:t>
            </a:r>
            <a:r>
              <a:rPr b="1" lang="en" sz="2100"/>
              <a:t>hàm </a:t>
            </a:r>
            <a:endParaRPr b="1" sz="2100"/>
          </a:p>
          <a:p>
            <a:pPr indent="0" lvl="0" marL="0" rtl="0" algn="l">
              <a:lnSpc>
                <a:spcPct val="100000"/>
              </a:lnSpc>
              <a:spcBef>
                <a:spcPts val="1200"/>
              </a:spcBef>
              <a:spcAft>
                <a:spcPts val="0"/>
              </a:spcAft>
              <a:buNone/>
            </a:pPr>
            <a:r>
              <a:rPr b="1" lang="en" sz="2100"/>
              <a:t>đánh giá Heuristic</a:t>
            </a:r>
            <a:r>
              <a:rPr lang="en" sz="2100"/>
              <a:t> để gán điểm cho vị trí đó (ví dụ: đếm số </a:t>
            </a:r>
            <a:endParaRPr sz="2100"/>
          </a:p>
          <a:p>
            <a:pPr indent="0" lvl="0" marL="0" rtl="0" algn="l">
              <a:lnSpc>
                <a:spcPct val="100000"/>
              </a:lnSpc>
              <a:spcBef>
                <a:spcPts val="1200"/>
              </a:spcBef>
              <a:spcAft>
                <a:spcPts val="0"/>
              </a:spcAft>
              <a:buNone/>
            </a:pPr>
            <a:r>
              <a:rPr lang="en" sz="2100"/>
              <a:t>quân, thế tấn công, an toàn vua,…).</a:t>
            </a:r>
            <a:endParaRPr sz="2100"/>
          </a:p>
          <a:p>
            <a:pPr indent="0" lvl="0" marL="0" rtl="0" algn="l">
              <a:lnSpc>
                <a:spcPct val="100000"/>
              </a:lnSpc>
              <a:spcBef>
                <a:spcPts val="1200"/>
              </a:spcBef>
              <a:spcAft>
                <a:spcPts val="0"/>
              </a:spcAft>
              <a:buNone/>
            </a:pPr>
            <a:r>
              <a:rPr lang="en" sz="2100"/>
              <a:t>– Sau đó, thuật toán </a:t>
            </a:r>
            <a:r>
              <a:rPr b="1" lang="en" sz="2100"/>
              <a:t>truyền ngược giá trị heuristic về gốc</a:t>
            </a:r>
            <a:r>
              <a:rPr lang="en" sz="2100"/>
              <a:t> </a:t>
            </a:r>
            <a:endParaRPr sz="2100"/>
          </a:p>
          <a:p>
            <a:pPr indent="0" lvl="0" marL="0" rtl="0" algn="l">
              <a:lnSpc>
                <a:spcPct val="100000"/>
              </a:lnSpc>
              <a:spcBef>
                <a:spcPts val="1200"/>
              </a:spcBef>
              <a:spcAft>
                <a:spcPts val="0"/>
              </a:spcAft>
              <a:buNone/>
            </a:pPr>
            <a:r>
              <a:rPr lang="en" sz="2100"/>
              <a:t>như bình thường để chọn nước đi tốt nhất.</a:t>
            </a:r>
            <a:br>
              <a:rPr lang="en" sz="2100"/>
            </a:br>
            <a:endParaRPr sz="2100"/>
          </a:p>
          <a:p>
            <a:pPr indent="0" lvl="0" marL="0" rtl="0" algn="just">
              <a:lnSpc>
                <a:spcPct val="100000"/>
              </a:lnSpc>
              <a:spcBef>
                <a:spcPts val="1200"/>
              </a:spcBef>
              <a:spcAft>
                <a:spcPts val="0"/>
              </a:spcAft>
              <a:buNone/>
            </a:pPr>
            <a:r>
              <a:t/>
            </a:r>
            <a:endParaRPr sz="2000">
              <a:solidFill>
                <a:srgbClr val="181818"/>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2" name="Shape 602"/>
        <p:cNvGrpSpPr/>
        <p:nvPr/>
      </p:nvGrpSpPr>
      <p:grpSpPr>
        <a:xfrm>
          <a:off x="0" y="0"/>
          <a:ext cx="0" cy="0"/>
          <a:chOff x="0" y="0"/>
          <a:chExt cx="0" cy="0"/>
        </a:xfrm>
      </p:grpSpPr>
      <p:sp>
        <p:nvSpPr>
          <p:cNvPr id="603" name="Google Shape;603;p48"/>
          <p:cNvSpPr txBox="1"/>
          <p:nvPr>
            <p:ph type="title"/>
          </p:nvPr>
        </p:nvSpPr>
        <p:spPr>
          <a:xfrm>
            <a:off x="628650" y="111200"/>
            <a:ext cx="7886700" cy="4599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Clr>
                <a:schemeClr val="dk1"/>
              </a:buClr>
              <a:buSzPts val="990"/>
              <a:buFont typeface="Arial"/>
              <a:buNone/>
            </a:pPr>
            <a:r>
              <a:rPr lang="en" sz="2900">
                <a:latin typeface="Readex Pro"/>
                <a:ea typeface="Readex Pro"/>
                <a:cs typeface="Readex Pro"/>
                <a:sym typeface="Readex Pro"/>
              </a:rPr>
              <a:t>Minimax đến độ sâu lớp cố định</a:t>
            </a:r>
            <a:endParaRPr sz="2900">
              <a:latin typeface="Readex Pro"/>
              <a:ea typeface="Readex Pro"/>
              <a:cs typeface="Readex Pro"/>
              <a:sym typeface="Readex Pro"/>
            </a:endParaRPr>
          </a:p>
        </p:txBody>
      </p:sp>
      <p:sp>
        <p:nvSpPr>
          <p:cNvPr id="604" name="Google Shape;604;p48"/>
          <p:cNvSpPr txBox="1"/>
          <p:nvPr>
            <p:ph idx="1" type="body"/>
          </p:nvPr>
        </p:nvSpPr>
        <p:spPr>
          <a:xfrm>
            <a:off x="585875" y="664413"/>
            <a:ext cx="7992300" cy="834000"/>
          </a:xfrm>
          <a:prstGeom prst="rect">
            <a:avLst/>
          </a:prstGeom>
        </p:spPr>
        <p:txBody>
          <a:bodyPr anchorCtr="0" anchor="t" bIns="34275" lIns="68575" spcFirstLastPara="1" rIns="68575" wrap="square" tIns="34275">
            <a:normAutofit/>
          </a:bodyPr>
          <a:lstStyle/>
          <a:p>
            <a:pPr indent="0" lvl="0" marL="0" rtl="0" algn="l">
              <a:lnSpc>
                <a:spcPct val="70000"/>
              </a:lnSpc>
              <a:spcBef>
                <a:spcPts val="0"/>
              </a:spcBef>
              <a:spcAft>
                <a:spcPts val="0"/>
              </a:spcAft>
              <a:buClr>
                <a:schemeClr val="dk1"/>
              </a:buClr>
              <a:buSzPts val="852"/>
              <a:buFont typeface="Arial"/>
              <a:buNone/>
            </a:pPr>
            <a:r>
              <a:rPr lang="en" sz="2300">
                <a:solidFill>
                  <a:srgbClr val="181818"/>
                </a:solidFill>
              </a:rPr>
              <a:t>Ví dụ: cho KGTT giả định và giá trị Heuristic của các </a:t>
            </a:r>
            <a:endParaRPr sz="2300">
              <a:solidFill>
                <a:srgbClr val="181818"/>
              </a:solidFill>
            </a:endParaRPr>
          </a:p>
          <a:p>
            <a:pPr indent="0" lvl="0" marL="0" rtl="0" algn="l">
              <a:lnSpc>
                <a:spcPct val="70000"/>
              </a:lnSpc>
              <a:spcBef>
                <a:spcPts val="0"/>
              </a:spcBef>
              <a:spcAft>
                <a:spcPts val="0"/>
              </a:spcAft>
              <a:buClr>
                <a:schemeClr val="dk1"/>
              </a:buClr>
              <a:buSzPts val="852"/>
              <a:buFont typeface="Arial"/>
              <a:buNone/>
            </a:pPr>
            <a:r>
              <a:t/>
            </a:r>
            <a:endParaRPr sz="2300">
              <a:solidFill>
                <a:srgbClr val="181818"/>
              </a:solidFill>
            </a:endParaRPr>
          </a:p>
          <a:p>
            <a:pPr indent="0" lvl="0" marL="0" rtl="0" algn="l">
              <a:lnSpc>
                <a:spcPct val="70000"/>
              </a:lnSpc>
              <a:spcBef>
                <a:spcPts val="0"/>
              </a:spcBef>
              <a:spcAft>
                <a:spcPts val="0"/>
              </a:spcAft>
              <a:buClr>
                <a:schemeClr val="dk1"/>
              </a:buClr>
              <a:buSzPts val="852"/>
              <a:buFont typeface="Arial"/>
              <a:buNone/>
            </a:pPr>
            <a:r>
              <a:rPr lang="en" sz="2300">
                <a:solidFill>
                  <a:srgbClr val="181818"/>
                </a:solidFill>
              </a:rPr>
              <a:t>nút lá. Hãy tính giá trị của các nút còn lại.</a:t>
            </a:r>
            <a:endParaRPr sz="2700">
              <a:latin typeface="K2D"/>
              <a:ea typeface="K2D"/>
              <a:cs typeface="K2D"/>
              <a:sym typeface="K2D"/>
            </a:endParaRPr>
          </a:p>
        </p:txBody>
      </p:sp>
      <p:pic>
        <p:nvPicPr>
          <p:cNvPr id="605" name="Google Shape;605;p48"/>
          <p:cNvPicPr preferRelativeResize="0"/>
          <p:nvPr/>
        </p:nvPicPr>
        <p:blipFill>
          <a:blip r:embed="rId3">
            <a:alphaModFix/>
          </a:blip>
          <a:stretch>
            <a:fillRect/>
          </a:stretch>
        </p:blipFill>
        <p:spPr>
          <a:xfrm>
            <a:off x="142450" y="1498425"/>
            <a:ext cx="8554125" cy="332609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9" name="Shape 609"/>
        <p:cNvGrpSpPr/>
        <p:nvPr/>
      </p:nvGrpSpPr>
      <p:grpSpPr>
        <a:xfrm>
          <a:off x="0" y="0"/>
          <a:ext cx="0" cy="0"/>
          <a:chOff x="0" y="0"/>
          <a:chExt cx="0" cy="0"/>
        </a:xfrm>
      </p:grpSpPr>
      <p:sp>
        <p:nvSpPr>
          <p:cNvPr id="610" name="Google Shape;610;p49"/>
          <p:cNvSpPr txBox="1"/>
          <p:nvPr>
            <p:ph type="title"/>
          </p:nvPr>
        </p:nvSpPr>
        <p:spPr>
          <a:xfrm>
            <a:off x="628650" y="11400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latin typeface="Readex Pro"/>
                <a:ea typeface="Readex Pro"/>
                <a:cs typeface="Readex Pro"/>
                <a:sym typeface="Readex Pro"/>
              </a:rPr>
              <a:t>MỤC LỤC</a:t>
            </a:r>
            <a:endParaRPr>
              <a:latin typeface="Readex Pro"/>
              <a:ea typeface="Readex Pro"/>
              <a:cs typeface="Readex Pro"/>
              <a:sym typeface="Readex Pro"/>
            </a:endParaRPr>
          </a:p>
        </p:txBody>
      </p:sp>
      <p:sp>
        <p:nvSpPr>
          <p:cNvPr id="611" name="Google Shape;611;p49"/>
          <p:cNvSpPr txBox="1"/>
          <p:nvPr>
            <p:ph idx="1" type="body"/>
          </p:nvPr>
        </p:nvSpPr>
        <p:spPr>
          <a:xfrm>
            <a:off x="628650" y="1108194"/>
            <a:ext cx="7886700" cy="3263400"/>
          </a:xfrm>
          <a:prstGeom prst="rect">
            <a:avLst/>
          </a:prstGeom>
        </p:spPr>
        <p:txBody>
          <a:bodyPr anchorCtr="0" anchor="t" bIns="34275" lIns="68575" spcFirstLastPara="1" rIns="68575" wrap="square" tIns="34275">
            <a:normAutofit/>
          </a:bodyPr>
          <a:lstStyle/>
          <a:p>
            <a:pPr indent="-419100" lvl="0" marL="457200" rtl="0" algn="just">
              <a:lnSpc>
                <a:spcPct val="200000"/>
              </a:lnSpc>
              <a:spcBef>
                <a:spcPts val="900"/>
              </a:spcBef>
              <a:spcAft>
                <a:spcPts val="0"/>
              </a:spcAft>
              <a:buSzPts val="3000"/>
              <a:buFont typeface="Readex Pro Medium"/>
              <a:buAutoNum type="arabicPeriod"/>
            </a:pPr>
            <a:r>
              <a:rPr lang="en" sz="3000">
                <a:latin typeface="Readex Pro Medium"/>
                <a:ea typeface="Readex Pro Medium"/>
                <a:cs typeface="Readex Pro Medium"/>
                <a:sym typeface="Readex Pro Medium"/>
              </a:rPr>
              <a:t>Minimax 🌿</a:t>
            </a:r>
            <a:endParaRPr sz="3000">
              <a:latin typeface="Readex Pro Medium"/>
              <a:ea typeface="Readex Pro Medium"/>
              <a:cs typeface="Readex Pro Medium"/>
              <a:sym typeface="Readex Pro Medium"/>
            </a:endParaRPr>
          </a:p>
          <a:p>
            <a:pPr indent="-419100" lvl="0" marL="457200" rtl="0" algn="just">
              <a:lnSpc>
                <a:spcPct val="200000"/>
              </a:lnSpc>
              <a:spcBef>
                <a:spcPts val="0"/>
              </a:spcBef>
              <a:spcAft>
                <a:spcPts val="0"/>
              </a:spcAft>
              <a:buClr>
                <a:srgbClr val="0070C0"/>
              </a:buClr>
              <a:buSzPts val="3000"/>
              <a:buFont typeface="Readex Pro Medium"/>
              <a:buAutoNum type="arabicPeriod"/>
            </a:pPr>
            <a:r>
              <a:rPr lang="en" sz="3000">
                <a:solidFill>
                  <a:srgbClr val="0070C0"/>
                </a:solidFill>
                <a:latin typeface="Readex Pro Medium"/>
                <a:ea typeface="Readex Pro Medium"/>
                <a:cs typeface="Readex Pro Medium"/>
                <a:sym typeface="Readex Pro Medium"/>
              </a:rPr>
              <a:t>Cắt tỉa alpha-beta ✂️</a:t>
            </a:r>
            <a:endParaRPr sz="3000">
              <a:solidFill>
                <a:srgbClr val="0070C0"/>
              </a:solidFill>
              <a:latin typeface="Readex Pro Medium"/>
              <a:ea typeface="Readex Pro Medium"/>
              <a:cs typeface="Readex Pro Medium"/>
              <a:sym typeface="Readex Pro Medium"/>
            </a:endParaRPr>
          </a:p>
          <a:p>
            <a:pPr indent="-419100" lvl="0" marL="457200" rtl="0" algn="just">
              <a:lnSpc>
                <a:spcPct val="200000"/>
              </a:lnSpc>
              <a:spcBef>
                <a:spcPts val="0"/>
              </a:spcBef>
              <a:spcAft>
                <a:spcPts val="0"/>
              </a:spcAft>
              <a:buSzPts val="3000"/>
              <a:buFont typeface="Readex Pro Medium"/>
              <a:buAutoNum type="arabicPeriod"/>
            </a:pPr>
            <a:r>
              <a:rPr lang="en" sz="3000">
                <a:latin typeface="Readex Pro Medium"/>
                <a:ea typeface="Readex Pro Medium"/>
                <a:cs typeface="Readex Pro Medium"/>
                <a:sym typeface="Readex Pro Medium"/>
              </a:rPr>
              <a:t>Simple Chess AI ♟️</a:t>
            </a:r>
            <a:endParaRPr sz="2950">
              <a:latin typeface="Readex Pro Medium"/>
              <a:ea typeface="Readex Pro Medium"/>
              <a:cs typeface="Readex Pro Medium"/>
              <a:sym typeface="Readex Pro Medium"/>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5" name="Shape 615"/>
        <p:cNvGrpSpPr/>
        <p:nvPr/>
      </p:nvGrpSpPr>
      <p:grpSpPr>
        <a:xfrm>
          <a:off x="0" y="0"/>
          <a:ext cx="0" cy="0"/>
          <a:chOff x="0" y="0"/>
          <a:chExt cx="0" cy="0"/>
        </a:xfrm>
      </p:grpSpPr>
      <p:sp>
        <p:nvSpPr>
          <p:cNvPr id="616" name="Google Shape;616;p50"/>
          <p:cNvSpPr txBox="1"/>
          <p:nvPr>
            <p:ph type="title"/>
          </p:nvPr>
        </p:nvSpPr>
        <p:spPr>
          <a:xfrm>
            <a:off x="628650" y="276712"/>
            <a:ext cx="7886700" cy="7338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sz="3000">
                <a:solidFill>
                  <a:srgbClr val="0070C0"/>
                </a:solidFill>
                <a:latin typeface="Readex Pro"/>
                <a:ea typeface="Readex Pro"/>
                <a:cs typeface="Readex Pro"/>
                <a:sym typeface="Readex Pro"/>
              </a:rPr>
              <a:t>Cắt tỉa Alpha - beta</a:t>
            </a:r>
            <a:endParaRPr sz="3000">
              <a:solidFill>
                <a:srgbClr val="0070C0"/>
              </a:solidFill>
              <a:latin typeface="Readex Pro"/>
              <a:ea typeface="Readex Pro"/>
              <a:cs typeface="Readex Pro"/>
              <a:sym typeface="Readex Pro"/>
            </a:endParaRPr>
          </a:p>
        </p:txBody>
      </p:sp>
      <p:sp>
        <p:nvSpPr>
          <p:cNvPr id="617" name="Google Shape;617;p50"/>
          <p:cNvSpPr txBox="1"/>
          <p:nvPr/>
        </p:nvSpPr>
        <p:spPr>
          <a:xfrm>
            <a:off x="516325" y="1337575"/>
            <a:ext cx="7633200" cy="2216400"/>
          </a:xfrm>
          <a:prstGeom prst="rect">
            <a:avLst/>
          </a:prstGeom>
          <a:noFill/>
          <a:ln>
            <a:noFill/>
          </a:ln>
        </p:spPr>
        <p:txBody>
          <a:bodyPr anchorCtr="0" anchor="t" bIns="91425" lIns="91425" spcFirstLastPara="1" rIns="91425" wrap="square" tIns="91425">
            <a:spAutoFit/>
          </a:bodyPr>
          <a:lstStyle/>
          <a:p>
            <a:pPr indent="0" lvl="0" marL="457200" rtl="0" algn="l">
              <a:lnSpc>
                <a:spcPct val="150000"/>
              </a:lnSpc>
              <a:spcBef>
                <a:spcPts val="0"/>
              </a:spcBef>
              <a:spcAft>
                <a:spcPts val="0"/>
              </a:spcAft>
              <a:buNone/>
            </a:pPr>
            <a:r>
              <a:rPr lang="en" sz="2400">
                <a:solidFill>
                  <a:srgbClr val="303030"/>
                </a:solidFill>
                <a:highlight>
                  <a:srgbClr val="FFFFFF"/>
                </a:highlight>
                <a:latin typeface="Readex Pro"/>
                <a:ea typeface="Readex Pro"/>
                <a:cs typeface="Readex Pro"/>
                <a:sym typeface="Readex Pro"/>
              </a:rPr>
              <a:t>Đ</a:t>
            </a:r>
            <a:r>
              <a:rPr lang="en" sz="2400">
                <a:solidFill>
                  <a:srgbClr val="303030"/>
                </a:solidFill>
                <a:highlight>
                  <a:srgbClr val="FFFFFF"/>
                </a:highlight>
                <a:latin typeface="Readex Pro"/>
                <a:ea typeface="Readex Pro"/>
                <a:cs typeface="Readex Pro"/>
                <a:sym typeface="Readex Pro"/>
              </a:rPr>
              <a:t>ây là một phương pháp </a:t>
            </a:r>
            <a:r>
              <a:rPr b="1" lang="en" sz="2400">
                <a:solidFill>
                  <a:srgbClr val="303030"/>
                </a:solidFill>
                <a:highlight>
                  <a:srgbClr val="FFFFFF"/>
                </a:highlight>
                <a:latin typeface="Readex Pro"/>
                <a:ea typeface="Readex Pro"/>
                <a:cs typeface="Readex Pro"/>
                <a:sym typeface="Readex Pro"/>
              </a:rPr>
              <a:t>tối ưu hóa</a:t>
            </a:r>
            <a:r>
              <a:rPr lang="en" sz="2400">
                <a:solidFill>
                  <a:srgbClr val="303030"/>
                </a:solidFill>
                <a:highlight>
                  <a:srgbClr val="FFFFFF"/>
                </a:highlight>
                <a:latin typeface="Readex Pro"/>
                <a:ea typeface="Readex Pro"/>
                <a:cs typeface="Readex Pro"/>
                <a:sym typeface="Readex Pro"/>
              </a:rPr>
              <a:t> để giảm số lượng nút cho thuật toán Minimax, </a:t>
            </a:r>
            <a:r>
              <a:rPr lang="en" sz="2400">
                <a:solidFill>
                  <a:srgbClr val="303030"/>
                </a:solidFill>
                <a:highlight>
                  <a:srgbClr val="FFFFFF"/>
                </a:highlight>
              </a:rPr>
              <a:t>cho phép thuật toán </a:t>
            </a:r>
            <a:r>
              <a:rPr b="1" lang="en" sz="2400">
                <a:solidFill>
                  <a:srgbClr val="303030"/>
                </a:solidFill>
                <a:highlight>
                  <a:srgbClr val="FFFFFF"/>
                </a:highlight>
              </a:rPr>
              <a:t>thực hiện tìm kiếm sâu hơn</a:t>
            </a:r>
            <a:r>
              <a:rPr lang="en" sz="2400">
                <a:solidFill>
                  <a:srgbClr val="303030"/>
                </a:solidFill>
                <a:highlight>
                  <a:srgbClr val="FFFFFF"/>
                </a:highlight>
              </a:rPr>
              <a:t> với cùng một lượng tài nguyên</a:t>
            </a:r>
            <a:endParaRPr sz="2400">
              <a:solidFill>
                <a:schemeClr val="dk1"/>
              </a:solidFill>
              <a:latin typeface="Readex Pro"/>
              <a:ea typeface="Readex Pro"/>
              <a:cs typeface="Readex Pro"/>
              <a:sym typeface="Readex Pr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1" name="Shape 621"/>
        <p:cNvGrpSpPr/>
        <p:nvPr/>
      </p:nvGrpSpPr>
      <p:grpSpPr>
        <a:xfrm>
          <a:off x="0" y="0"/>
          <a:ext cx="0" cy="0"/>
          <a:chOff x="0" y="0"/>
          <a:chExt cx="0" cy="0"/>
        </a:xfrm>
      </p:grpSpPr>
      <p:sp>
        <p:nvSpPr>
          <p:cNvPr id="622" name="Google Shape;622;p51"/>
          <p:cNvSpPr txBox="1"/>
          <p:nvPr>
            <p:ph type="title"/>
          </p:nvPr>
        </p:nvSpPr>
        <p:spPr>
          <a:xfrm>
            <a:off x="628650" y="244187"/>
            <a:ext cx="7886700" cy="7338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solidFill>
                  <a:srgbClr val="0070C0"/>
                </a:solidFill>
                <a:latin typeface="Readex Pro"/>
                <a:ea typeface="Readex Pro"/>
                <a:cs typeface="Readex Pro"/>
                <a:sym typeface="Readex Pro"/>
              </a:rPr>
              <a:t>Thủ tục cắt tỉa Alpha - beta</a:t>
            </a:r>
            <a:endParaRPr>
              <a:solidFill>
                <a:srgbClr val="0070C0"/>
              </a:solidFill>
              <a:latin typeface="Readex Pro"/>
              <a:ea typeface="Readex Pro"/>
              <a:cs typeface="Readex Pro"/>
              <a:sym typeface="Readex Pro"/>
            </a:endParaRPr>
          </a:p>
        </p:txBody>
      </p:sp>
      <p:sp>
        <p:nvSpPr>
          <p:cNvPr id="623" name="Google Shape;623;p51"/>
          <p:cNvSpPr txBox="1"/>
          <p:nvPr/>
        </p:nvSpPr>
        <p:spPr>
          <a:xfrm>
            <a:off x="628650" y="1254350"/>
            <a:ext cx="7430700" cy="2232000"/>
          </a:xfrm>
          <a:prstGeom prst="rect">
            <a:avLst/>
          </a:prstGeom>
          <a:noFill/>
          <a:ln>
            <a:noFill/>
          </a:ln>
        </p:spPr>
        <p:txBody>
          <a:bodyPr anchorCtr="0" anchor="t" bIns="91425" lIns="91425" spcFirstLastPara="1" rIns="91425" wrap="square" tIns="91425">
            <a:spAutoFit/>
          </a:bodyPr>
          <a:lstStyle/>
          <a:p>
            <a:pPr indent="-349250" lvl="0" marL="457200" rtl="0" algn="l">
              <a:lnSpc>
                <a:spcPct val="150000"/>
              </a:lnSpc>
              <a:spcBef>
                <a:spcPts val="0"/>
              </a:spcBef>
              <a:spcAft>
                <a:spcPts val="0"/>
              </a:spcAft>
              <a:buClr>
                <a:schemeClr val="dk1"/>
              </a:buClr>
              <a:buSzPts val="1900"/>
              <a:buFont typeface="Readex Pro"/>
              <a:buChar char="+"/>
            </a:pPr>
            <a:r>
              <a:rPr lang="en" sz="1900">
                <a:solidFill>
                  <a:schemeClr val="dk1"/>
                </a:solidFill>
                <a:latin typeface="Readex Pro"/>
                <a:ea typeface="Readex Pro"/>
                <a:cs typeface="Readex Pro"/>
                <a:sym typeface="Readex Pro"/>
              </a:rPr>
              <a:t>α</a:t>
            </a:r>
            <a:r>
              <a:rPr lang="en" sz="1900">
                <a:solidFill>
                  <a:schemeClr val="dk1"/>
                </a:solidFill>
                <a:latin typeface="Readex Pro"/>
                <a:ea typeface="Readex Pro"/>
                <a:cs typeface="Readex Pro"/>
                <a:sym typeface="Readex Pro"/>
              </a:rPr>
              <a:t> </a:t>
            </a:r>
            <a:r>
              <a:rPr lang="en" sz="1900">
                <a:solidFill>
                  <a:srgbClr val="303030"/>
                </a:solidFill>
                <a:highlight>
                  <a:srgbClr val="FFFFFF"/>
                </a:highlight>
              </a:rPr>
              <a:t>là </a:t>
            </a:r>
            <a:r>
              <a:rPr b="1" lang="en" sz="1900">
                <a:solidFill>
                  <a:srgbClr val="303030"/>
                </a:solidFill>
                <a:highlight>
                  <a:srgbClr val="FFFFFF"/>
                </a:highlight>
              </a:rPr>
              <a:t>giá trị tốt nhất</a:t>
            </a:r>
            <a:r>
              <a:rPr lang="en" sz="1900">
                <a:solidFill>
                  <a:srgbClr val="303030"/>
                </a:solidFill>
                <a:highlight>
                  <a:srgbClr val="FFFFFF"/>
                </a:highlight>
              </a:rPr>
              <a:t> mà người chơi chắc chắn sẽ đạt được</a:t>
            </a:r>
            <a:endParaRPr sz="1900">
              <a:solidFill>
                <a:srgbClr val="303030"/>
              </a:solidFill>
              <a:highlight>
                <a:srgbClr val="FFFFFF"/>
              </a:highlight>
            </a:endParaRPr>
          </a:p>
          <a:p>
            <a:pPr indent="-349250" lvl="0" marL="457200" rtl="0" algn="l">
              <a:lnSpc>
                <a:spcPct val="150000"/>
              </a:lnSpc>
              <a:spcBef>
                <a:spcPts val="0"/>
              </a:spcBef>
              <a:spcAft>
                <a:spcPts val="0"/>
              </a:spcAft>
              <a:buClr>
                <a:srgbClr val="303030"/>
              </a:buClr>
              <a:buSzPts val="1900"/>
              <a:buChar char="+"/>
            </a:pPr>
            <a:r>
              <a:rPr lang="en" sz="1900">
                <a:solidFill>
                  <a:schemeClr val="dk1"/>
                </a:solidFill>
                <a:latin typeface="Readex Pro"/>
                <a:ea typeface="Readex Pro"/>
                <a:cs typeface="Readex Pro"/>
                <a:sym typeface="Readex Pro"/>
              </a:rPr>
              <a:t>β</a:t>
            </a:r>
            <a:r>
              <a:rPr lang="en" sz="1900">
                <a:solidFill>
                  <a:schemeClr val="dk1"/>
                </a:solidFill>
                <a:latin typeface="Readex Pro"/>
                <a:ea typeface="Readex Pro"/>
                <a:cs typeface="Readex Pro"/>
                <a:sym typeface="Readex Pro"/>
              </a:rPr>
              <a:t> </a:t>
            </a:r>
            <a:r>
              <a:rPr lang="en" sz="1900">
                <a:solidFill>
                  <a:srgbClr val="303030"/>
                </a:solidFill>
                <a:highlight>
                  <a:srgbClr val="FFFFFF"/>
                </a:highlight>
              </a:rPr>
              <a:t>là</a:t>
            </a:r>
            <a:r>
              <a:rPr lang="en" sz="1900">
                <a:solidFill>
                  <a:schemeClr val="dk1"/>
                </a:solidFill>
                <a:latin typeface="Readex Pro"/>
                <a:ea typeface="Readex Pro"/>
                <a:cs typeface="Readex Pro"/>
                <a:sym typeface="Readex Pro"/>
              </a:rPr>
              <a:t> </a:t>
            </a:r>
            <a:r>
              <a:rPr b="1" lang="en" sz="1900">
                <a:solidFill>
                  <a:srgbClr val="303030"/>
                </a:solidFill>
                <a:highlight>
                  <a:srgbClr val="FFFFFF"/>
                </a:highlight>
              </a:rPr>
              <a:t>giá trị tệ nhất</a:t>
            </a:r>
            <a:r>
              <a:rPr lang="en" sz="1900">
                <a:solidFill>
                  <a:srgbClr val="303030"/>
                </a:solidFill>
                <a:highlight>
                  <a:srgbClr val="FFFFFF"/>
                </a:highlight>
              </a:rPr>
              <a:t> mà đối thủ ép người chơi phải chịu</a:t>
            </a:r>
            <a:endParaRPr sz="1900">
              <a:solidFill>
                <a:srgbClr val="303030"/>
              </a:solidFill>
              <a:highlight>
                <a:srgbClr val="FFFFFF"/>
              </a:highlight>
            </a:endParaRPr>
          </a:p>
          <a:p>
            <a:pPr indent="0" lvl="0" marL="457200" rtl="0" algn="l">
              <a:lnSpc>
                <a:spcPct val="150000"/>
              </a:lnSpc>
              <a:spcBef>
                <a:spcPts val="0"/>
              </a:spcBef>
              <a:spcAft>
                <a:spcPts val="0"/>
              </a:spcAft>
              <a:buNone/>
            </a:pPr>
            <a:r>
              <a:rPr lang="en" sz="1900">
                <a:solidFill>
                  <a:schemeClr val="dk1"/>
                </a:solidFill>
                <a:latin typeface="Readex Pro"/>
                <a:ea typeface="Readex Pro"/>
                <a:cs typeface="Readex Pro"/>
                <a:sym typeface="Readex Pro"/>
              </a:rPr>
              <a:t>Luật cắt tỉa Alpha - beta:</a:t>
            </a:r>
            <a:endParaRPr sz="1900">
              <a:solidFill>
                <a:schemeClr val="dk1"/>
              </a:solidFill>
              <a:latin typeface="Readex Pro"/>
              <a:ea typeface="Readex Pro"/>
              <a:cs typeface="Readex Pro"/>
              <a:sym typeface="Readex Pro"/>
            </a:endParaRPr>
          </a:p>
          <a:p>
            <a:pPr indent="-349250" lvl="0" marL="457200" rtl="0" algn="l">
              <a:lnSpc>
                <a:spcPct val="150000"/>
              </a:lnSpc>
              <a:spcBef>
                <a:spcPts val="0"/>
              </a:spcBef>
              <a:spcAft>
                <a:spcPts val="0"/>
              </a:spcAft>
              <a:buClr>
                <a:schemeClr val="dk1"/>
              </a:buClr>
              <a:buSzPts val="1900"/>
              <a:buFont typeface="Readex Pro"/>
              <a:buChar char="+"/>
            </a:pPr>
            <a:r>
              <a:rPr lang="en" sz="1900">
                <a:solidFill>
                  <a:schemeClr val="dk1"/>
                </a:solidFill>
                <a:latin typeface="Readex Pro"/>
                <a:ea typeface="Readex Pro"/>
                <a:cs typeface="Readex Pro"/>
                <a:sym typeface="Readex Pro"/>
              </a:rPr>
              <a:t>Nút MIN có β &lt;= α của nút cha MAX bất kỳ (α cut)</a:t>
            </a:r>
            <a:endParaRPr sz="1900">
              <a:solidFill>
                <a:schemeClr val="dk1"/>
              </a:solidFill>
              <a:latin typeface="Readex Pro"/>
              <a:ea typeface="Readex Pro"/>
              <a:cs typeface="Readex Pro"/>
              <a:sym typeface="Readex Pro"/>
            </a:endParaRPr>
          </a:p>
          <a:p>
            <a:pPr indent="-349250" lvl="0" marL="457200" rtl="0" algn="l">
              <a:lnSpc>
                <a:spcPct val="150000"/>
              </a:lnSpc>
              <a:spcBef>
                <a:spcPts val="0"/>
              </a:spcBef>
              <a:spcAft>
                <a:spcPts val="0"/>
              </a:spcAft>
              <a:buSzPts val="1900"/>
              <a:buFont typeface="Readex Pro"/>
              <a:buChar char="+"/>
            </a:pPr>
            <a:r>
              <a:rPr lang="en" sz="1900">
                <a:solidFill>
                  <a:schemeClr val="dk1"/>
                </a:solidFill>
                <a:latin typeface="Readex Pro"/>
                <a:ea typeface="Readex Pro"/>
                <a:cs typeface="Readex Pro"/>
                <a:sym typeface="Readex Pro"/>
              </a:rPr>
              <a:t>Nút MAX có </a:t>
            </a:r>
            <a:r>
              <a:rPr lang="en" sz="1900">
                <a:solidFill>
                  <a:srgbClr val="181818"/>
                </a:solidFill>
                <a:latin typeface="Readex Pro"/>
                <a:ea typeface="Readex Pro"/>
                <a:cs typeface="Readex Pro"/>
                <a:sym typeface="Readex Pro"/>
              </a:rPr>
              <a:t>α &gt;= β</a:t>
            </a:r>
            <a:r>
              <a:rPr lang="en" sz="1900">
                <a:solidFill>
                  <a:schemeClr val="dk1"/>
                </a:solidFill>
                <a:latin typeface="Readex Pro"/>
                <a:ea typeface="Readex Pro"/>
                <a:cs typeface="Readex Pro"/>
                <a:sym typeface="Readex Pro"/>
              </a:rPr>
              <a:t> của nút cha MIN bất kỳ (β cut)</a:t>
            </a:r>
            <a:endParaRPr sz="1900">
              <a:solidFill>
                <a:srgbClr val="FF0000"/>
              </a:solidFill>
              <a:latin typeface="Readex Pro"/>
              <a:ea typeface="Readex Pro"/>
              <a:cs typeface="Readex Pro"/>
              <a:sym typeface="Readex Pro"/>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